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5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i-FI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483" userDrawn="1">
          <p15:clr>
            <a:srgbClr val="A4A3A4"/>
          </p15:clr>
        </p15:guide>
        <p15:guide id="7" pos="7197" userDrawn="1">
          <p15:clr>
            <a:srgbClr val="A4A3A4"/>
          </p15:clr>
        </p15:guide>
        <p15:guide id="8" orient="horz" pos="3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82F"/>
    <a:srgbClr val="A68A4F"/>
    <a:srgbClr val="004165"/>
    <a:srgbClr val="A5A4A4"/>
    <a:srgbClr val="85717A"/>
    <a:srgbClr val="73808D"/>
    <a:srgbClr val="808176"/>
    <a:srgbClr val="686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1" d="100"/>
          <a:sy n="81" d="100"/>
        </p:scale>
        <p:origin x="754" y="72"/>
      </p:cViewPr>
      <p:guideLst>
        <p:guide orient="horz" pos="1117"/>
        <p:guide orient="horz" pos="2160"/>
        <p:guide pos="3840"/>
        <p:guide pos="483"/>
        <p:guide pos="7197"/>
        <p:guide orient="horz" pos="37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44AC7-FE6E-401A-96B2-E82226DB98F8}" type="datetimeFigureOut">
              <a:rPr lang="en-US" sz="800" smtClean="0"/>
              <a:t>9/11/2022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6783D-1F0A-4F66-B837-BF2CB452FF43}" type="slidenum">
              <a:rPr lang="en-US" sz="800" smtClean="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18500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23EC0E52-1D11-4180-9E22-70820FE9F61C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51C5E70-80AB-4028-A93D-304A2A8A1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D5909D5-EEA6-4963-85CC-40F43E120BCE}" type="datetime1">
              <a:rPr lang="en-GB" smtClean="0"/>
              <a:t>11/09/2022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Freeform 6"/>
          <p:cNvSpPr>
            <a:spLocks noChangeAspect="1"/>
          </p:cNvSpPr>
          <p:nvPr userDrawn="1"/>
        </p:nvSpPr>
        <p:spPr bwMode="auto">
          <a:xfrm>
            <a:off x="4462509" y="1629563"/>
            <a:ext cx="3266982" cy="3456000"/>
          </a:xfrm>
          <a:custGeom>
            <a:avLst/>
            <a:gdLst>
              <a:gd name="T0" fmla="*/ 978 w 1158"/>
              <a:gd name="T1" fmla="*/ 608 h 1225"/>
              <a:gd name="T2" fmla="*/ 974 w 1158"/>
              <a:gd name="T3" fmla="*/ 610 h 1225"/>
              <a:gd name="T4" fmla="*/ 968 w 1158"/>
              <a:gd name="T5" fmla="*/ 608 h 1225"/>
              <a:gd name="T6" fmla="*/ 966 w 1158"/>
              <a:gd name="T7" fmla="*/ 134 h 1225"/>
              <a:gd name="T8" fmla="*/ 963 w 1158"/>
              <a:gd name="T9" fmla="*/ 128 h 1225"/>
              <a:gd name="T10" fmla="*/ 956 w 1158"/>
              <a:gd name="T11" fmla="*/ 128 h 1225"/>
              <a:gd name="T12" fmla="*/ 953 w 1158"/>
              <a:gd name="T13" fmla="*/ 132 h 1225"/>
              <a:gd name="T14" fmla="*/ 784 w 1158"/>
              <a:gd name="T15" fmla="*/ 603 h 1225"/>
              <a:gd name="T16" fmla="*/ 779 w 1158"/>
              <a:gd name="T17" fmla="*/ 607 h 1225"/>
              <a:gd name="T18" fmla="*/ 773 w 1158"/>
              <a:gd name="T19" fmla="*/ 605 h 1225"/>
              <a:gd name="T20" fmla="*/ 771 w 1158"/>
              <a:gd name="T21" fmla="*/ 466 h 1225"/>
              <a:gd name="T22" fmla="*/ 769 w 1158"/>
              <a:gd name="T23" fmla="*/ 461 h 1225"/>
              <a:gd name="T24" fmla="*/ 764 w 1158"/>
              <a:gd name="T25" fmla="*/ 459 h 1225"/>
              <a:gd name="T26" fmla="*/ 584 w 1158"/>
              <a:gd name="T27" fmla="*/ 614 h 1225"/>
              <a:gd name="T28" fmla="*/ 579 w 1158"/>
              <a:gd name="T29" fmla="*/ 616 h 1225"/>
              <a:gd name="T30" fmla="*/ 396 w 1158"/>
              <a:gd name="T31" fmla="*/ 461 h 1225"/>
              <a:gd name="T32" fmla="*/ 390 w 1158"/>
              <a:gd name="T33" fmla="*/ 460 h 1225"/>
              <a:gd name="T34" fmla="*/ 386 w 1158"/>
              <a:gd name="T35" fmla="*/ 464 h 1225"/>
              <a:gd name="T36" fmla="*/ 386 w 1158"/>
              <a:gd name="T37" fmla="*/ 603 h 1225"/>
              <a:gd name="T38" fmla="*/ 381 w 1158"/>
              <a:gd name="T39" fmla="*/ 607 h 1225"/>
              <a:gd name="T40" fmla="*/ 375 w 1158"/>
              <a:gd name="T41" fmla="*/ 605 h 1225"/>
              <a:gd name="T42" fmla="*/ 292 w 1158"/>
              <a:gd name="T43" fmla="*/ 378 h 1225"/>
              <a:gd name="T44" fmla="*/ 203 w 1158"/>
              <a:gd name="T45" fmla="*/ 130 h 1225"/>
              <a:gd name="T46" fmla="*/ 197 w 1158"/>
              <a:gd name="T47" fmla="*/ 128 h 1225"/>
              <a:gd name="T48" fmla="*/ 192 w 1158"/>
              <a:gd name="T49" fmla="*/ 132 h 1225"/>
              <a:gd name="T50" fmla="*/ 191 w 1158"/>
              <a:gd name="T51" fmla="*/ 606 h 1225"/>
              <a:gd name="T52" fmla="*/ 186 w 1158"/>
              <a:gd name="T53" fmla="*/ 610 h 1225"/>
              <a:gd name="T54" fmla="*/ 181 w 1158"/>
              <a:gd name="T55" fmla="*/ 609 h 1225"/>
              <a:gd name="T56" fmla="*/ 13 w 1158"/>
              <a:gd name="T57" fmla="*/ 5 h 1225"/>
              <a:gd name="T58" fmla="*/ 10 w 1158"/>
              <a:gd name="T59" fmla="*/ 1 h 1225"/>
              <a:gd name="T60" fmla="*/ 4 w 1158"/>
              <a:gd name="T61" fmla="*/ 1 h 1225"/>
              <a:gd name="T62" fmla="*/ 0 w 1158"/>
              <a:gd name="T63" fmla="*/ 7 h 1225"/>
              <a:gd name="T64" fmla="*/ 1 w 1158"/>
              <a:gd name="T65" fmla="*/ 552 h 1225"/>
              <a:gd name="T66" fmla="*/ 147 w 1158"/>
              <a:gd name="T67" fmla="*/ 644 h 1225"/>
              <a:gd name="T68" fmla="*/ 389 w 1158"/>
              <a:gd name="T69" fmla="*/ 646 h 1225"/>
              <a:gd name="T70" fmla="*/ 397 w 1158"/>
              <a:gd name="T71" fmla="*/ 649 h 1225"/>
              <a:gd name="T72" fmla="*/ 500 w 1158"/>
              <a:gd name="T73" fmla="*/ 909 h 1225"/>
              <a:gd name="T74" fmla="*/ 501 w 1158"/>
              <a:gd name="T75" fmla="*/ 917 h 1225"/>
              <a:gd name="T76" fmla="*/ 447 w 1158"/>
              <a:gd name="T77" fmla="*/ 1030 h 1225"/>
              <a:gd name="T78" fmla="*/ 519 w 1158"/>
              <a:gd name="T79" fmla="*/ 1218 h 1225"/>
              <a:gd name="T80" fmla="*/ 526 w 1158"/>
              <a:gd name="T81" fmla="*/ 1224 h 1225"/>
              <a:gd name="T82" fmla="*/ 629 w 1158"/>
              <a:gd name="T83" fmla="*/ 1225 h 1225"/>
              <a:gd name="T84" fmla="*/ 637 w 1158"/>
              <a:gd name="T85" fmla="*/ 1221 h 1225"/>
              <a:gd name="T86" fmla="*/ 710 w 1158"/>
              <a:gd name="T87" fmla="*/ 1036 h 1225"/>
              <a:gd name="T88" fmla="*/ 710 w 1158"/>
              <a:gd name="T89" fmla="*/ 1030 h 1225"/>
              <a:gd name="T90" fmla="*/ 657 w 1158"/>
              <a:gd name="T91" fmla="*/ 917 h 1225"/>
              <a:gd name="T92" fmla="*/ 758 w 1158"/>
              <a:gd name="T93" fmla="*/ 652 h 1225"/>
              <a:gd name="T94" fmla="*/ 765 w 1158"/>
              <a:gd name="T95" fmla="*/ 646 h 1225"/>
              <a:gd name="T96" fmla="*/ 1009 w 1158"/>
              <a:gd name="T97" fmla="*/ 645 h 1225"/>
              <a:gd name="T98" fmla="*/ 1155 w 1158"/>
              <a:gd name="T99" fmla="*/ 554 h 1225"/>
              <a:gd name="T100" fmla="*/ 1158 w 1158"/>
              <a:gd name="T101" fmla="*/ 549 h 1225"/>
              <a:gd name="T102" fmla="*/ 1158 w 1158"/>
              <a:gd name="T103" fmla="*/ 4 h 1225"/>
              <a:gd name="T104" fmla="*/ 1152 w 1158"/>
              <a:gd name="T105" fmla="*/ 0 h 1225"/>
              <a:gd name="T106" fmla="*/ 1146 w 1158"/>
              <a:gd name="T107" fmla="*/ 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58" h="1225">
                <a:moveTo>
                  <a:pt x="1145" y="5"/>
                </a:moveTo>
                <a:lnTo>
                  <a:pt x="979" y="605"/>
                </a:lnTo>
                <a:lnTo>
                  <a:pt x="978" y="608"/>
                </a:lnTo>
                <a:lnTo>
                  <a:pt x="977" y="608"/>
                </a:lnTo>
                <a:lnTo>
                  <a:pt x="976" y="609"/>
                </a:lnTo>
                <a:lnTo>
                  <a:pt x="974" y="610"/>
                </a:lnTo>
                <a:lnTo>
                  <a:pt x="972" y="610"/>
                </a:lnTo>
                <a:lnTo>
                  <a:pt x="970" y="609"/>
                </a:lnTo>
                <a:lnTo>
                  <a:pt x="968" y="608"/>
                </a:lnTo>
                <a:lnTo>
                  <a:pt x="967" y="606"/>
                </a:lnTo>
                <a:lnTo>
                  <a:pt x="966" y="603"/>
                </a:lnTo>
                <a:lnTo>
                  <a:pt x="966" y="134"/>
                </a:lnTo>
                <a:lnTo>
                  <a:pt x="966" y="132"/>
                </a:lnTo>
                <a:lnTo>
                  <a:pt x="964" y="130"/>
                </a:lnTo>
                <a:lnTo>
                  <a:pt x="963" y="128"/>
                </a:lnTo>
                <a:lnTo>
                  <a:pt x="961" y="128"/>
                </a:lnTo>
                <a:lnTo>
                  <a:pt x="958" y="128"/>
                </a:lnTo>
                <a:lnTo>
                  <a:pt x="956" y="128"/>
                </a:lnTo>
                <a:lnTo>
                  <a:pt x="955" y="129"/>
                </a:lnTo>
                <a:lnTo>
                  <a:pt x="955" y="130"/>
                </a:lnTo>
                <a:lnTo>
                  <a:pt x="953" y="132"/>
                </a:lnTo>
                <a:lnTo>
                  <a:pt x="916" y="240"/>
                </a:lnTo>
                <a:lnTo>
                  <a:pt x="865" y="378"/>
                </a:lnTo>
                <a:lnTo>
                  <a:pt x="784" y="603"/>
                </a:lnTo>
                <a:lnTo>
                  <a:pt x="782" y="605"/>
                </a:lnTo>
                <a:lnTo>
                  <a:pt x="781" y="606"/>
                </a:lnTo>
                <a:lnTo>
                  <a:pt x="779" y="607"/>
                </a:lnTo>
                <a:lnTo>
                  <a:pt x="776" y="607"/>
                </a:lnTo>
                <a:lnTo>
                  <a:pt x="774" y="606"/>
                </a:lnTo>
                <a:lnTo>
                  <a:pt x="773" y="605"/>
                </a:lnTo>
                <a:lnTo>
                  <a:pt x="772" y="603"/>
                </a:lnTo>
                <a:lnTo>
                  <a:pt x="771" y="600"/>
                </a:lnTo>
                <a:lnTo>
                  <a:pt x="771" y="466"/>
                </a:lnTo>
                <a:lnTo>
                  <a:pt x="771" y="464"/>
                </a:lnTo>
                <a:lnTo>
                  <a:pt x="770" y="462"/>
                </a:lnTo>
                <a:lnTo>
                  <a:pt x="769" y="461"/>
                </a:lnTo>
                <a:lnTo>
                  <a:pt x="767" y="460"/>
                </a:lnTo>
                <a:lnTo>
                  <a:pt x="766" y="459"/>
                </a:lnTo>
                <a:lnTo>
                  <a:pt x="764" y="459"/>
                </a:lnTo>
                <a:lnTo>
                  <a:pt x="762" y="460"/>
                </a:lnTo>
                <a:lnTo>
                  <a:pt x="761" y="461"/>
                </a:lnTo>
                <a:lnTo>
                  <a:pt x="584" y="614"/>
                </a:lnTo>
                <a:lnTo>
                  <a:pt x="583" y="615"/>
                </a:lnTo>
                <a:lnTo>
                  <a:pt x="581" y="615"/>
                </a:lnTo>
                <a:lnTo>
                  <a:pt x="579" y="616"/>
                </a:lnTo>
                <a:lnTo>
                  <a:pt x="576" y="615"/>
                </a:lnTo>
                <a:lnTo>
                  <a:pt x="573" y="614"/>
                </a:lnTo>
                <a:lnTo>
                  <a:pt x="396" y="461"/>
                </a:lnTo>
                <a:lnTo>
                  <a:pt x="393" y="459"/>
                </a:lnTo>
                <a:lnTo>
                  <a:pt x="391" y="460"/>
                </a:lnTo>
                <a:lnTo>
                  <a:pt x="390" y="460"/>
                </a:lnTo>
                <a:lnTo>
                  <a:pt x="388" y="461"/>
                </a:lnTo>
                <a:lnTo>
                  <a:pt x="387" y="462"/>
                </a:lnTo>
                <a:lnTo>
                  <a:pt x="386" y="464"/>
                </a:lnTo>
                <a:lnTo>
                  <a:pt x="386" y="466"/>
                </a:lnTo>
                <a:lnTo>
                  <a:pt x="386" y="601"/>
                </a:lnTo>
                <a:lnTo>
                  <a:pt x="386" y="603"/>
                </a:lnTo>
                <a:lnTo>
                  <a:pt x="384" y="605"/>
                </a:lnTo>
                <a:lnTo>
                  <a:pt x="383" y="606"/>
                </a:lnTo>
                <a:lnTo>
                  <a:pt x="381" y="607"/>
                </a:lnTo>
                <a:lnTo>
                  <a:pt x="379" y="607"/>
                </a:lnTo>
                <a:lnTo>
                  <a:pt x="377" y="606"/>
                </a:lnTo>
                <a:lnTo>
                  <a:pt x="375" y="605"/>
                </a:lnTo>
                <a:lnTo>
                  <a:pt x="374" y="603"/>
                </a:lnTo>
                <a:lnTo>
                  <a:pt x="340" y="511"/>
                </a:lnTo>
                <a:lnTo>
                  <a:pt x="292" y="378"/>
                </a:lnTo>
                <a:lnTo>
                  <a:pt x="242" y="240"/>
                </a:lnTo>
                <a:lnTo>
                  <a:pt x="205" y="132"/>
                </a:lnTo>
                <a:lnTo>
                  <a:pt x="203" y="130"/>
                </a:lnTo>
                <a:lnTo>
                  <a:pt x="202" y="128"/>
                </a:lnTo>
                <a:lnTo>
                  <a:pt x="200" y="128"/>
                </a:lnTo>
                <a:lnTo>
                  <a:pt x="197" y="128"/>
                </a:lnTo>
                <a:lnTo>
                  <a:pt x="195" y="128"/>
                </a:lnTo>
                <a:lnTo>
                  <a:pt x="194" y="130"/>
                </a:lnTo>
                <a:lnTo>
                  <a:pt x="192" y="132"/>
                </a:lnTo>
                <a:lnTo>
                  <a:pt x="192" y="134"/>
                </a:lnTo>
                <a:lnTo>
                  <a:pt x="192" y="604"/>
                </a:lnTo>
                <a:lnTo>
                  <a:pt x="191" y="606"/>
                </a:lnTo>
                <a:lnTo>
                  <a:pt x="190" y="608"/>
                </a:lnTo>
                <a:lnTo>
                  <a:pt x="188" y="609"/>
                </a:lnTo>
                <a:lnTo>
                  <a:pt x="186" y="610"/>
                </a:lnTo>
                <a:lnTo>
                  <a:pt x="184" y="610"/>
                </a:lnTo>
                <a:lnTo>
                  <a:pt x="182" y="609"/>
                </a:lnTo>
                <a:lnTo>
                  <a:pt x="181" y="609"/>
                </a:lnTo>
                <a:lnTo>
                  <a:pt x="180" y="608"/>
                </a:lnTo>
                <a:lnTo>
                  <a:pt x="179" y="605"/>
                </a:lnTo>
                <a:lnTo>
                  <a:pt x="13" y="5"/>
                </a:lnTo>
                <a:lnTo>
                  <a:pt x="12" y="3"/>
                </a:lnTo>
                <a:lnTo>
                  <a:pt x="11" y="2"/>
                </a:lnTo>
                <a:lnTo>
                  <a:pt x="10" y="1"/>
                </a:lnTo>
                <a:lnTo>
                  <a:pt x="8" y="1"/>
                </a:lnTo>
                <a:lnTo>
                  <a:pt x="6" y="0"/>
                </a:lnTo>
                <a:lnTo>
                  <a:pt x="4" y="1"/>
                </a:lnTo>
                <a:lnTo>
                  <a:pt x="2" y="3"/>
                </a:lnTo>
                <a:lnTo>
                  <a:pt x="1" y="4"/>
                </a:lnTo>
                <a:lnTo>
                  <a:pt x="0" y="7"/>
                </a:lnTo>
                <a:lnTo>
                  <a:pt x="0" y="546"/>
                </a:lnTo>
                <a:lnTo>
                  <a:pt x="0" y="549"/>
                </a:lnTo>
                <a:lnTo>
                  <a:pt x="1" y="552"/>
                </a:lnTo>
                <a:lnTo>
                  <a:pt x="3" y="554"/>
                </a:lnTo>
                <a:lnTo>
                  <a:pt x="5" y="555"/>
                </a:lnTo>
                <a:lnTo>
                  <a:pt x="147" y="644"/>
                </a:lnTo>
                <a:lnTo>
                  <a:pt x="150" y="645"/>
                </a:lnTo>
                <a:lnTo>
                  <a:pt x="153" y="646"/>
                </a:lnTo>
                <a:lnTo>
                  <a:pt x="389" y="646"/>
                </a:lnTo>
                <a:lnTo>
                  <a:pt x="392" y="646"/>
                </a:lnTo>
                <a:lnTo>
                  <a:pt x="395" y="647"/>
                </a:lnTo>
                <a:lnTo>
                  <a:pt x="397" y="649"/>
                </a:lnTo>
                <a:lnTo>
                  <a:pt x="398" y="651"/>
                </a:lnTo>
                <a:lnTo>
                  <a:pt x="399" y="652"/>
                </a:lnTo>
                <a:lnTo>
                  <a:pt x="500" y="909"/>
                </a:lnTo>
                <a:lnTo>
                  <a:pt x="501" y="912"/>
                </a:lnTo>
                <a:lnTo>
                  <a:pt x="501" y="914"/>
                </a:lnTo>
                <a:lnTo>
                  <a:pt x="501" y="917"/>
                </a:lnTo>
                <a:lnTo>
                  <a:pt x="500" y="920"/>
                </a:lnTo>
                <a:lnTo>
                  <a:pt x="448" y="1028"/>
                </a:lnTo>
                <a:lnTo>
                  <a:pt x="447" y="1030"/>
                </a:lnTo>
                <a:lnTo>
                  <a:pt x="447" y="1032"/>
                </a:lnTo>
                <a:lnTo>
                  <a:pt x="447" y="1036"/>
                </a:lnTo>
                <a:lnTo>
                  <a:pt x="519" y="1218"/>
                </a:lnTo>
                <a:lnTo>
                  <a:pt x="520" y="1221"/>
                </a:lnTo>
                <a:lnTo>
                  <a:pt x="523" y="1223"/>
                </a:lnTo>
                <a:lnTo>
                  <a:pt x="526" y="1224"/>
                </a:lnTo>
                <a:lnTo>
                  <a:pt x="529" y="1225"/>
                </a:lnTo>
                <a:lnTo>
                  <a:pt x="579" y="1225"/>
                </a:lnTo>
                <a:lnTo>
                  <a:pt x="629" y="1225"/>
                </a:lnTo>
                <a:lnTo>
                  <a:pt x="632" y="1224"/>
                </a:lnTo>
                <a:lnTo>
                  <a:pt x="635" y="1223"/>
                </a:lnTo>
                <a:lnTo>
                  <a:pt x="637" y="1221"/>
                </a:lnTo>
                <a:lnTo>
                  <a:pt x="638" y="1219"/>
                </a:lnTo>
                <a:lnTo>
                  <a:pt x="638" y="1218"/>
                </a:lnTo>
                <a:lnTo>
                  <a:pt x="710" y="1036"/>
                </a:lnTo>
                <a:lnTo>
                  <a:pt x="711" y="1034"/>
                </a:lnTo>
                <a:lnTo>
                  <a:pt x="711" y="1032"/>
                </a:lnTo>
                <a:lnTo>
                  <a:pt x="710" y="1030"/>
                </a:lnTo>
                <a:lnTo>
                  <a:pt x="710" y="1028"/>
                </a:lnTo>
                <a:lnTo>
                  <a:pt x="657" y="920"/>
                </a:lnTo>
                <a:lnTo>
                  <a:pt x="657" y="917"/>
                </a:lnTo>
                <a:lnTo>
                  <a:pt x="656" y="914"/>
                </a:lnTo>
                <a:lnTo>
                  <a:pt x="657" y="909"/>
                </a:lnTo>
                <a:lnTo>
                  <a:pt x="758" y="652"/>
                </a:lnTo>
                <a:lnTo>
                  <a:pt x="760" y="650"/>
                </a:lnTo>
                <a:lnTo>
                  <a:pt x="762" y="647"/>
                </a:lnTo>
                <a:lnTo>
                  <a:pt x="765" y="646"/>
                </a:lnTo>
                <a:lnTo>
                  <a:pt x="768" y="646"/>
                </a:lnTo>
                <a:lnTo>
                  <a:pt x="1006" y="646"/>
                </a:lnTo>
                <a:lnTo>
                  <a:pt x="1009" y="645"/>
                </a:lnTo>
                <a:lnTo>
                  <a:pt x="1011" y="644"/>
                </a:lnTo>
                <a:lnTo>
                  <a:pt x="1153" y="555"/>
                </a:lnTo>
                <a:lnTo>
                  <a:pt x="1155" y="554"/>
                </a:lnTo>
                <a:lnTo>
                  <a:pt x="1156" y="553"/>
                </a:lnTo>
                <a:lnTo>
                  <a:pt x="1157" y="552"/>
                </a:lnTo>
                <a:lnTo>
                  <a:pt x="1158" y="549"/>
                </a:lnTo>
                <a:lnTo>
                  <a:pt x="1158" y="546"/>
                </a:lnTo>
                <a:lnTo>
                  <a:pt x="1158" y="7"/>
                </a:lnTo>
                <a:lnTo>
                  <a:pt x="1158" y="4"/>
                </a:lnTo>
                <a:lnTo>
                  <a:pt x="1156" y="3"/>
                </a:lnTo>
                <a:lnTo>
                  <a:pt x="1154" y="1"/>
                </a:lnTo>
                <a:lnTo>
                  <a:pt x="1152" y="0"/>
                </a:lnTo>
                <a:lnTo>
                  <a:pt x="1150" y="1"/>
                </a:lnTo>
                <a:lnTo>
                  <a:pt x="1148" y="1"/>
                </a:lnTo>
                <a:lnTo>
                  <a:pt x="1146" y="3"/>
                </a:lnTo>
                <a:lnTo>
                  <a:pt x="1145" y="4"/>
                </a:lnTo>
                <a:lnTo>
                  <a:pt x="1145" y="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7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/ kiivi">
    <p:bg>
      <p:bgPr>
        <a:solidFill>
          <a:srgbClr val="808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EFE15CB-DF76-4428-AA1A-F64EDAEF0077}" type="datetime1">
              <a:rPr lang="en-GB" smtClean="0"/>
              <a:t>11/09/2022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6762" y="3035936"/>
            <a:ext cx="10658475" cy="643253"/>
          </a:xfrm>
        </p:spPr>
        <p:txBody>
          <a:bodyPr anchor="ctr" anchorCtr="0">
            <a:spAutoFit/>
          </a:bodyPr>
          <a:lstStyle>
            <a:lvl1pPr algn="l">
              <a:lnSpc>
                <a:spcPct val="95000"/>
              </a:lnSpc>
              <a:defRPr sz="4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35360" y="6093296"/>
            <a:ext cx="1243838" cy="432000"/>
            <a:chOff x="3279775" y="2451101"/>
            <a:chExt cx="5640388" cy="1958974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279775" y="2451101"/>
              <a:ext cx="1838325" cy="1944687"/>
            </a:xfrm>
            <a:custGeom>
              <a:avLst/>
              <a:gdLst>
                <a:gd name="T0" fmla="*/ 978 w 1158"/>
                <a:gd name="T1" fmla="*/ 608 h 1225"/>
                <a:gd name="T2" fmla="*/ 974 w 1158"/>
                <a:gd name="T3" fmla="*/ 610 h 1225"/>
                <a:gd name="T4" fmla="*/ 968 w 1158"/>
                <a:gd name="T5" fmla="*/ 608 h 1225"/>
                <a:gd name="T6" fmla="*/ 966 w 1158"/>
                <a:gd name="T7" fmla="*/ 134 h 1225"/>
                <a:gd name="T8" fmla="*/ 963 w 1158"/>
                <a:gd name="T9" fmla="*/ 128 h 1225"/>
                <a:gd name="T10" fmla="*/ 956 w 1158"/>
                <a:gd name="T11" fmla="*/ 128 h 1225"/>
                <a:gd name="T12" fmla="*/ 953 w 1158"/>
                <a:gd name="T13" fmla="*/ 132 h 1225"/>
                <a:gd name="T14" fmla="*/ 784 w 1158"/>
                <a:gd name="T15" fmla="*/ 603 h 1225"/>
                <a:gd name="T16" fmla="*/ 779 w 1158"/>
                <a:gd name="T17" fmla="*/ 607 h 1225"/>
                <a:gd name="T18" fmla="*/ 773 w 1158"/>
                <a:gd name="T19" fmla="*/ 605 h 1225"/>
                <a:gd name="T20" fmla="*/ 771 w 1158"/>
                <a:gd name="T21" fmla="*/ 466 h 1225"/>
                <a:gd name="T22" fmla="*/ 769 w 1158"/>
                <a:gd name="T23" fmla="*/ 461 h 1225"/>
                <a:gd name="T24" fmla="*/ 764 w 1158"/>
                <a:gd name="T25" fmla="*/ 459 h 1225"/>
                <a:gd name="T26" fmla="*/ 584 w 1158"/>
                <a:gd name="T27" fmla="*/ 614 h 1225"/>
                <a:gd name="T28" fmla="*/ 579 w 1158"/>
                <a:gd name="T29" fmla="*/ 616 h 1225"/>
                <a:gd name="T30" fmla="*/ 396 w 1158"/>
                <a:gd name="T31" fmla="*/ 461 h 1225"/>
                <a:gd name="T32" fmla="*/ 390 w 1158"/>
                <a:gd name="T33" fmla="*/ 460 h 1225"/>
                <a:gd name="T34" fmla="*/ 386 w 1158"/>
                <a:gd name="T35" fmla="*/ 464 h 1225"/>
                <a:gd name="T36" fmla="*/ 386 w 1158"/>
                <a:gd name="T37" fmla="*/ 603 h 1225"/>
                <a:gd name="T38" fmla="*/ 381 w 1158"/>
                <a:gd name="T39" fmla="*/ 607 h 1225"/>
                <a:gd name="T40" fmla="*/ 375 w 1158"/>
                <a:gd name="T41" fmla="*/ 605 h 1225"/>
                <a:gd name="T42" fmla="*/ 292 w 1158"/>
                <a:gd name="T43" fmla="*/ 378 h 1225"/>
                <a:gd name="T44" fmla="*/ 203 w 1158"/>
                <a:gd name="T45" fmla="*/ 130 h 1225"/>
                <a:gd name="T46" fmla="*/ 197 w 1158"/>
                <a:gd name="T47" fmla="*/ 128 h 1225"/>
                <a:gd name="T48" fmla="*/ 192 w 1158"/>
                <a:gd name="T49" fmla="*/ 132 h 1225"/>
                <a:gd name="T50" fmla="*/ 191 w 1158"/>
                <a:gd name="T51" fmla="*/ 606 h 1225"/>
                <a:gd name="T52" fmla="*/ 186 w 1158"/>
                <a:gd name="T53" fmla="*/ 610 h 1225"/>
                <a:gd name="T54" fmla="*/ 181 w 1158"/>
                <a:gd name="T55" fmla="*/ 609 h 1225"/>
                <a:gd name="T56" fmla="*/ 13 w 1158"/>
                <a:gd name="T57" fmla="*/ 5 h 1225"/>
                <a:gd name="T58" fmla="*/ 10 w 1158"/>
                <a:gd name="T59" fmla="*/ 1 h 1225"/>
                <a:gd name="T60" fmla="*/ 4 w 1158"/>
                <a:gd name="T61" fmla="*/ 1 h 1225"/>
                <a:gd name="T62" fmla="*/ 0 w 1158"/>
                <a:gd name="T63" fmla="*/ 7 h 1225"/>
                <a:gd name="T64" fmla="*/ 1 w 1158"/>
                <a:gd name="T65" fmla="*/ 552 h 1225"/>
                <a:gd name="T66" fmla="*/ 147 w 1158"/>
                <a:gd name="T67" fmla="*/ 644 h 1225"/>
                <a:gd name="T68" fmla="*/ 389 w 1158"/>
                <a:gd name="T69" fmla="*/ 646 h 1225"/>
                <a:gd name="T70" fmla="*/ 397 w 1158"/>
                <a:gd name="T71" fmla="*/ 649 h 1225"/>
                <a:gd name="T72" fmla="*/ 500 w 1158"/>
                <a:gd name="T73" fmla="*/ 909 h 1225"/>
                <a:gd name="T74" fmla="*/ 501 w 1158"/>
                <a:gd name="T75" fmla="*/ 917 h 1225"/>
                <a:gd name="T76" fmla="*/ 447 w 1158"/>
                <a:gd name="T77" fmla="*/ 1030 h 1225"/>
                <a:gd name="T78" fmla="*/ 519 w 1158"/>
                <a:gd name="T79" fmla="*/ 1218 h 1225"/>
                <a:gd name="T80" fmla="*/ 526 w 1158"/>
                <a:gd name="T81" fmla="*/ 1224 h 1225"/>
                <a:gd name="T82" fmla="*/ 629 w 1158"/>
                <a:gd name="T83" fmla="*/ 1225 h 1225"/>
                <a:gd name="T84" fmla="*/ 637 w 1158"/>
                <a:gd name="T85" fmla="*/ 1221 h 1225"/>
                <a:gd name="T86" fmla="*/ 710 w 1158"/>
                <a:gd name="T87" fmla="*/ 1036 h 1225"/>
                <a:gd name="T88" fmla="*/ 710 w 1158"/>
                <a:gd name="T89" fmla="*/ 1030 h 1225"/>
                <a:gd name="T90" fmla="*/ 657 w 1158"/>
                <a:gd name="T91" fmla="*/ 917 h 1225"/>
                <a:gd name="T92" fmla="*/ 758 w 1158"/>
                <a:gd name="T93" fmla="*/ 652 h 1225"/>
                <a:gd name="T94" fmla="*/ 765 w 1158"/>
                <a:gd name="T95" fmla="*/ 646 h 1225"/>
                <a:gd name="T96" fmla="*/ 1009 w 1158"/>
                <a:gd name="T97" fmla="*/ 645 h 1225"/>
                <a:gd name="T98" fmla="*/ 1155 w 1158"/>
                <a:gd name="T99" fmla="*/ 554 h 1225"/>
                <a:gd name="T100" fmla="*/ 1158 w 1158"/>
                <a:gd name="T101" fmla="*/ 549 h 1225"/>
                <a:gd name="T102" fmla="*/ 1158 w 1158"/>
                <a:gd name="T103" fmla="*/ 4 h 1225"/>
                <a:gd name="T104" fmla="*/ 1152 w 1158"/>
                <a:gd name="T105" fmla="*/ 0 h 1225"/>
                <a:gd name="T106" fmla="*/ 1146 w 1158"/>
                <a:gd name="T107" fmla="*/ 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8" h="1225">
                  <a:moveTo>
                    <a:pt x="1145" y="5"/>
                  </a:moveTo>
                  <a:lnTo>
                    <a:pt x="979" y="605"/>
                  </a:lnTo>
                  <a:lnTo>
                    <a:pt x="978" y="608"/>
                  </a:lnTo>
                  <a:lnTo>
                    <a:pt x="977" y="608"/>
                  </a:lnTo>
                  <a:lnTo>
                    <a:pt x="976" y="609"/>
                  </a:lnTo>
                  <a:lnTo>
                    <a:pt x="974" y="610"/>
                  </a:lnTo>
                  <a:lnTo>
                    <a:pt x="972" y="610"/>
                  </a:lnTo>
                  <a:lnTo>
                    <a:pt x="970" y="609"/>
                  </a:lnTo>
                  <a:lnTo>
                    <a:pt x="968" y="608"/>
                  </a:lnTo>
                  <a:lnTo>
                    <a:pt x="967" y="606"/>
                  </a:lnTo>
                  <a:lnTo>
                    <a:pt x="966" y="603"/>
                  </a:lnTo>
                  <a:lnTo>
                    <a:pt x="966" y="134"/>
                  </a:lnTo>
                  <a:lnTo>
                    <a:pt x="966" y="132"/>
                  </a:lnTo>
                  <a:lnTo>
                    <a:pt x="964" y="130"/>
                  </a:lnTo>
                  <a:lnTo>
                    <a:pt x="963" y="128"/>
                  </a:lnTo>
                  <a:lnTo>
                    <a:pt x="961" y="128"/>
                  </a:lnTo>
                  <a:lnTo>
                    <a:pt x="958" y="128"/>
                  </a:lnTo>
                  <a:lnTo>
                    <a:pt x="956" y="128"/>
                  </a:lnTo>
                  <a:lnTo>
                    <a:pt x="955" y="129"/>
                  </a:lnTo>
                  <a:lnTo>
                    <a:pt x="955" y="130"/>
                  </a:lnTo>
                  <a:lnTo>
                    <a:pt x="953" y="132"/>
                  </a:lnTo>
                  <a:lnTo>
                    <a:pt x="916" y="240"/>
                  </a:lnTo>
                  <a:lnTo>
                    <a:pt x="865" y="378"/>
                  </a:lnTo>
                  <a:lnTo>
                    <a:pt x="784" y="603"/>
                  </a:lnTo>
                  <a:lnTo>
                    <a:pt x="782" y="605"/>
                  </a:lnTo>
                  <a:lnTo>
                    <a:pt x="781" y="606"/>
                  </a:lnTo>
                  <a:lnTo>
                    <a:pt x="779" y="607"/>
                  </a:lnTo>
                  <a:lnTo>
                    <a:pt x="776" y="607"/>
                  </a:lnTo>
                  <a:lnTo>
                    <a:pt x="774" y="606"/>
                  </a:lnTo>
                  <a:lnTo>
                    <a:pt x="773" y="605"/>
                  </a:lnTo>
                  <a:lnTo>
                    <a:pt x="772" y="603"/>
                  </a:lnTo>
                  <a:lnTo>
                    <a:pt x="771" y="600"/>
                  </a:lnTo>
                  <a:lnTo>
                    <a:pt x="771" y="466"/>
                  </a:lnTo>
                  <a:lnTo>
                    <a:pt x="771" y="464"/>
                  </a:lnTo>
                  <a:lnTo>
                    <a:pt x="770" y="462"/>
                  </a:lnTo>
                  <a:lnTo>
                    <a:pt x="769" y="461"/>
                  </a:lnTo>
                  <a:lnTo>
                    <a:pt x="767" y="460"/>
                  </a:lnTo>
                  <a:lnTo>
                    <a:pt x="766" y="459"/>
                  </a:lnTo>
                  <a:lnTo>
                    <a:pt x="764" y="459"/>
                  </a:lnTo>
                  <a:lnTo>
                    <a:pt x="762" y="460"/>
                  </a:lnTo>
                  <a:lnTo>
                    <a:pt x="761" y="461"/>
                  </a:lnTo>
                  <a:lnTo>
                    <a:pt x="584" y="614"/>
                  </a:lnTo>
                  <a:lnTo>
                    <a:pt x="583" y="615"/>
                  </a:lnTo>
                  <a:lnTo>
                    <a:pt x="581" y="615"/>
                  </a:lnTo>
                  <a:lnTo>
                    <a:pt x="579" y="616"/>
                  </a:lnTo>
                  <a:lnTo>
                    <a:pt x="576" y="615"/>
                  </a:lnTo>
                  <a:lnTo>
                    <a:pt x="573" y="614"/>
                  </a:lnTo>
                  <a:lnTo>
                    <a:pt x="396" y="461"/>
                  </a:lnTo>
                  <a:lnTo>
                    <a:pt x="393" y="459"/>
                  </a:lnTo>
                  <a:lnTo>
                    <a:pt x="391" y="460"/>
                  </a:lnTo>
                  <a:lnTo>
                    <a:pt x="390" y="460"/>
                  </a:lnTo>
                  <a:lnTo>
                    <a:pt x="388" y="461"/>
                  </a:lnTo>
                  <a:lnTo>
                    <a:pt x="387" y="462"/>
                  </a:lnTo>
                  <a:lnTo>
                    <a:pt x="386" y="464"/>
                  </a:lnTo>
                  <a:lnTo>
                    <a:pt x="386" y="466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4" y="605"/>
                  </a:lnTo>
                  <a:lnTo>
                    <a:pt x="383" y="606"/>
                  </a:lnTo>
                  <a:lnTo>
                    <a:pt x="381" y="607"/>
                  </a:lnTo>
                  <a:lnTo>
                    <a:pt x="379" y="607"/>
                  </a:lnTo>
                  <a:lnTo>
                    <a:pt x="377" y="606"/>
                  </a:lnTo>
                  <a:lnTo>
                    <a:pt x="375" y="605"/>
                  </a:lnTo>
                  <a:lnTo>
                    <a:pt x="374" y="603"/>
                  </a:lnTo>
                  <a:lnTo>
                    <a:pt x="340" y="511"/>
                  </a:lnTo>
                  <a:lnTo>
                    <a:pt x="292" y="378"/>
                  </a:lnTo>
                  <a:lnTo>
                    <a:pt x="242" y="240"/>
                  </a:lnTo>
                  <a:lnTo>
                    <a:pt x="205" y="132"/>
                  </a:lnTo>
                  <a:lnTo>
                    <a:pt x="203" y="130"/>
                  </a:lnTo>
                  <a:lnTo>
                    <a:pt x="202" y="128"/>
                  </a:lnTo>
                  <a:lnTo>
                    <a:pt x="200" y="128"/>
                  </a:lnTo>
                  <a:lnTo>
                    <a:pt x="197" y="128"/>
                  </a:lnTo>
                  <a:lnTo>
                    <a:pt x="195" y="128"/>
                  </a:lnTo>
                  <a:lnTo>
                    <a:pt x="194" y="130"/>
                  </a:lnTo>
                  <a:lnTo>
                    <a:pt x="192" y="132"/>
                  </a:lnTo>
                  <a:lnTo>
                    <a:pt x="192" y="134"/>
                  </a:lnTo>
                  <a:lnTo>
                    <a:pt x="192" y="604"/>
                  </a:lnTo>
                  <a:lnTo>
                    <a:pt x="191" y="606"/>
                  </a:lnTo>
                  <a:lnTo>
                    <a:pt x="190" y="608"/>
                  </a:lnTo>
                  <a:lnTo>
                    <a:pt x="188" y="609"/>
                  </a:lnTo>
                  <a:lnTo>
                    <a:pt x="186" y="610"/>
                  </a:lnTo>
                  <a:lnTo>
                    <a:pt x="184" y="610"/>
                  </a:lnTo>
                  <a:lnTo>
                    <a:pt x="182" y="609"/>
                  </a:lnTo>
                  <a:lnTo>
                    <a:pt x="181" y="609"/>
                  </a:lnTo>
                  <a:lnTo>
                    <a:pt x="180" y="608"/>
                  </a:lnTo>
                  <a:lnTo>
                    <a:pt x="179" y="60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546"/>
                  </a:lnTo>
                  <a:lnTo>
                    <a:pt x="0" y="549"/>
                  </a:lnTo>
                  <a:lnTo>
                    <a:pt x="1" y="552"/>
                  </a:lnTo>
                  <a:lnTo>
                    <a:pt x="3" y="554"/>
                  </a:lnTo>
                  <a:lnTo>
                    <a:pt x="5" y="555"/>
                  </a:lnTo>
                  <a:lnTo>
                    <a:pt x="147" y="644"/>
                  </a:lnTo>
                  <a:lnTo>
                    <a:pt x="150" y="645"/>
                  </a:lnTo>
                  <a:lnTo>
                    <a:pt x="153" y="646"/>
                  </a:lnTo>
                  <a:lnTo>
                    <a:pt x="389" y="646"/>
                  </a:lnTo>
                  <a:lnTo>
                    <a:pt x="392" y="646"/>
                  </a:lnTo>
                  <a:lnTo>
                    <a:pt x="395" y="647"/>
                  </a:lnTo>
                  <a:lnTo>
                    <a:pt x="397" y="649"/>
                  </a:lnTo>
                  <a:lnTo>
                    <a:pt x="398" y="651"/>
                  </a:lnTo>
                  <a:lnTo>
                    <a:pt x="399" y="652"/>
                  </a:lnTo>
                  <a:lnTo>
                    <a:pt x="500" y="909"/>
                  </a:lnTo>
                  <a:lnTo>
                    <a:pt x="501" y="912"/>
                  </a:lnTo>
                  <a:lnTo>
                    <a:pt x="501" y="914"/>
                  </a:lnTo>
                  <a:lnTo>
                    <a:pt x="501" y="917"/>
                  </a:lnTo>
                  <a:lnTo>
                    <a:pt x="500" y="920"/>
                  </a:lnTo>
                  <a:lnTo>
                    <a:pt x="448" y="1028"/>
                  </a:lnTo>
                  <a:lnTo>
                    <a:pt x="447" y="1030"/>
                  </a:lnTo>
                  <a:lnTo>
                    <a:pt x="447" y="1032"/>
                  </a:lnTo>
                  <a:lnTo>
                    <a:pt x="447" y="1036"/>
                  </a:lnTo>
                  <a:lnTo>
                    <a:pt x="519" y="1218"/>
                  </a:lnTo>
                  <a:lnTo>
                    <a:pt x="520" y="1221"/>
                  </a:lnTo>
                  <a:lnTo>
                    <a:pt x="523" y="1223"/>
                  </a:lnTo>
                  <a:lnTo>
                    <a:pt x="526" y="1224"/>
                  </a:lnTo>
                  <a:lnTo>
                    <a:pt x="529" y="1225"/>
                  </a:lnTo>
                  <a:lnTo>
                    <a:pt x="579" y="1225"/>
                  </a:lnTo>
                  <a:lnTo>
                    <a:pt x="629" y="1225"/>
                  </a:lnTo>
                  <a:lnTo>
                    <a:pt x="632" y="1224"/>
                  </a:lnTo>
                  <a:lnTo>
                    <a:pt x="635" y="1223"/>
                  </a:lnTo>
                  <a:lnTo>
                    <a:pt x="637" y="1221"/>
                  </a:lnTo>
                  <a:lnTo>
                    <a:pt x="638" y="1219"/>
                  </a:lnTo>
                  <a:lnTo>
                    <a:pt x="638" y="1218"/>
                  </a:lnTo>
                  <a:lnTo>
                    <a:pt x="710" y="1036"/>
                  </a:lnTo>
                  <a:lnTo>
                    <a:pt x="711" y="1034"/>
                  </a:lnTo>
                  <a:lnTo>
                    <a:pt x="711" y="1032"/>
                  </a:lnTo>
                  <a:lnTo>
                    <a:pt x="710" y="1030"/>
                  </a:lnTo>
                  <a:lnTo>
                    <a:pt x="710" y="1028"/>
                  </a:lnTo>
                  <a:lnTo>
                    <a:pt x="657" y="920"/>
                  </a:lnTo>
                  <a:lnTo>
                    <a:pt x="657" y="917"/>
                  </a:lnTo>
                  <a:lnTo>
                    <a:pt x="656" y="914"/>
                  </a:lnTo>
                  <a:lnTo>
                    <a:pt x="657" y="909"/>
                  </a:lnTo>
                  <a:lnTo>
                    <a:pt x="758" y="652"/>
                  </a:lnTo>
                  <a:lnTo>
                    <a:pt x="760" y="650"/>
                  </a:lnTo>
                  <a:lnTo>
                    <a:pt x="762" y="647"/>
                  </a:lnTo>
                  <a:lnTo>
                    <a:pt x="765" y="646"/>
                  </a:lnTo>
                  <a:lnTo>
                    <a:pt x="768" y="646"/>
                  </a:lnTo>
                  <a:lnTo>
                    <a:pt x="1006" y="646"/>
                  </a:lnTo>
                  <a:lnTo>
                    <a:pt x="1009" y="645"/>
                  </a:lnTo>
                  <a:lnTo>
                    <a:pt x="1011" y="644"/>
                  </a:lnTo>
                  <a:lnTo>
                    <a:pt x="1153" y="555"/>
                  </a:lnTo>
                  <a:lnTo>
                    <a:pt x="1155" y="554"/>
                  </a:lnTo>
                  <a:lnTo>
                    <a:pt x="1156" y="553"/>
                  </a:lnTo>
                  <a:lnTo>
                    <a:pt x="1157" y="552"/>
                  </a:lnTo>
                  <a:lnTo>
                    <a:pt x="1158" y="549"/>
                  </a:lnTo>
                  <a:lnTo>
                    <a:pt x="1158" y="546"/>
                  </a:lnTo>
                  <a:lnTo>
                    <a:pt x="1158" y="7"/>
                  </a:lnTo>
                  <a:lnTo>
                    <a:pt x="1158" y="4"/>
                  </a:lnTo>
                  <a:lnTo>
                    <a:pt x="1156" y="3"/>
                  </a:lnTo>
                  <a:lnTo>
                    <a:pt x="1154" y="1"/>
                  </a:lnTo>
                  <a:lnTo>
                    <a:pt x="1152" y="0"/>
                  </a:lnTo>
                  <a:lnTo>
                    <a:pt x="1150" y="1"/>
                  </a:lnTo>
                  <a:lnTo>
                    <a:pt x="1148" y="1"/>
                  </a:lnTo>
                  <a:lnTo>
                    <a:pt x="1146" y="3"/>
                  </a:lnTo>
                  <a:lnTo>
                    <a:pt x="1145" y="4"/>
                  </a:lnTo>
                  <a:lnTo>
                    <a:pt x="11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5386388" y="3476625"/>
              <a:ext cx="3533775" cy="933450"/>
            </a:xfrm>
            <a:custGeom>
              <a:avLst/>
              <a:gdLst>
                <a:gd name="T0" fmla="*/ 1976 w 2226"/>
                <a:gd name="T1" fmla="*/ 407 h 588"/>
                <a:gd name="T2" fmla="*/ 1967 w 2226"/>
                <a:gd name="T3" fmla="*/ 463 h 588"/>
                <a:gd name="T4" fmla="*/ 2059 w 2226"/>
                <a:gd name="T5" fmla="*/ 452 h 588"/>
                <a:gd name="T6" fmla="*/ 2077 w 2226"/>
                <a:gd name="T7" fmla="*/ 579 h 588"/>
                <a:gd name="T8" fmla="*/ 2048 w 2226"/>
                <a:gd name="T9" fmla="*/ 537 h 588"/>
                <a:gd name="T10" fmla="*/ 1914 w 2226"/>
                <a:gd name="T11" fmla="*/ 585 h 588"/>
                <a:gd name="T12" fmla="*/ 1811 w 2226"/>
                <a:gd name="T13" fmla="*/ 508 h 588"/>
                <a:gd name="T14" fmla="*/ 1836 w 2226"/>
                <a:gd name="T15" fmla="*/ 383 h 588"/>
                <a:gd name="T16" fmla="*/ 2013 w 2226"/>
                <a:gd name="T17" fmla="*/ 311 h 588"/>
                <a:gd name="T18" fmla="*/ 2045 w 2226"/>
                <a:gd name="T19" fmla="*/ 271 h 588"/>
                <a:gd name="T20" fmla="*/ 1907 w 2226"/>
                <a:gd name="T21" fmla="*/ 300 h 588"/>
                <a:gd name="T22" fmla="*/ 1866 w 2226"/>
                <a:gd name="T23" fmla="*/ 195 h 588"/>
                <a:gd name="T24" fmla="*/ 2086 w 2226"/>
                <a:gd name="T25" fmla="*/ 154 h 588"/>
                <a:gd name="T26" fmla="*/ 2190 w 2226"/>
                <a:gd name="T27" fmla="*/ 214 h 588"/>
                <a:gd name="T28" fmla="*/ 2217 w 2226"/>
                <a:gd name="T29" fmla="*/ 512 h 588"/>
                <a:gd name="T30" fmla="*/ 1994 w 2226"/>
                <a:gd name="T31" fmla="*/ 3 h 588"/>
                <a:gd name="T32" fmla="*/ 1869 w 2226"/>
                <a:gd name="T33" fmla="*/ 7 h 588"/>
                <a:gd name="T34" fmla="*/ 2172 w 2226"/>
                <a:gd name="T35" fmla="*/ 123 h 588"/>
                <a:gd name="T36" fmla="*/ 1190 w 2226"/>
                <a:gd name="T37" fmla="*/ 576 h 588"/>
                <a:gd name="T38" fmla="*/ 1121 w 2226"/>
                <a:gd name="T39" fmla="*/ 502 h 588"/>
                <a:gd name="T40" fmla="*/ 1059 w 2226"/>
                <a:gd name="T41" fmla="*/ 264 h 588"/>
                <a:gd name="T42" fmla="*/ 1170 w 2226"/>
                <a:gd name="T43" fmla="*/ 25 h 588"/>
                <a:gd name="T44" fmla="*/ 1274 w 2226"/>
                <a:gd name="T45" fmla="*/ 156 h 588"/>
                <a:gd name="T46" fmla="*/ 1374 w 2226"/>
                <a:gd name="T47" fmla="*/ 271 h 588"/>
                <a:gd name="T48" fmla="*/ 1291 w 2226"/>
                <a:gd name="T49" fmla="*/ 469 h 588"/>
                <a:gd name="T50" fmla="*/ 1370 w 2226"/>
                <a:gd name="T51" fmla="*/ 564 h 588"/>
                <a:gd name="T52" fmla="*/ 1 w 2226"/>
                <a:gd name="T53" fmla="*/ 3 h 588"/>
                <a:gd name="T54" fmla="*/ 312 w 2226"/>
                <a:gd name="T55" fmla="*/ 389 h 588"/>
                <a:gd name="T56" fmla="*/ 615 w 2226"/>
                <a:gd name="T57" fmla="*/ 572 h 588"/>
                <a:gd name="T58" fmla="*/ 463 w 2226"/>
                <a:gd name="T59" fmla="*/ 222 h 588"/>
                <a:gd name="T60" fmla="*/ 365 w 2226"/>
                <a:gd name="T61" fmla="*/ 579 h 588"/>
                <a:gd name="T62" fmla="*/ 146 w 2226"/>
                <a:gd name="T63" fmla="*/ 223 h 588"/>
                <a:gd name="T64" fmla="*/ 1 w 2226"/>
                <a:gd name="T65" fmla="*/ 576 h 588"/>
                <a:gd name="T66" fmla="*/ 795 w 2226"/>
                <a:gd name="T67" fmla="*/ 421 h 588"/>
                <a:gd name="T68" fmla="*/ 861 w 2226"/>
                <a:gd name="T69" fmla="*/ 482 h 588"/>
                <a:gd name="T70" fmla="*/ 999 w 2226"/>
                <a:gd name="T71" fmla="*/ 448 h 588"/>
                <a:gd name="T72" fmla="*/ 974 w 2226"/>
                <a:gd name="T73" fmla="*/ 574 h 588"/>
                <a:gd name="T74" fmla="*/ 772 w 2226"/>
                <a:gd name="T75" fmla="*/ 575 h 588"/>
                <a:gd name="T76" fmla="*/ 659 w 2226"/>
                <a:gd name="T77" fmla="*/ 476 h 588"/>
                <a:gd name="T78" fmla="*/ 649 w 2226"/>
                <a:gd name="T79" fmla="*/ 300 h 588"/>
                <a:gd name="T80" fmla="*/ 753 w 2226"/>
                <a:gd name="T81" fmla="*/ 177 h 588"/>
                <a:gd name="T82" fmla="*/ 901 w 2226"/>
                <a:gd name="T83" fmla="*/ 155 h 588"/>
                <a:gd name="T84" fmla="*/ 1027 w 2226"/>
                <a:gd name="T85" fmla="*/ 233 h 588"/>
                <a:gd name="T86" fmla="*/ 921 w 2226"/>
                <a:gd name="T87" fmla="*/ 325 h 588"/>
                <a:gd name="T88" fmla="*/ 895 w 2226"/>
                <a:gd name="T89" fmla="*/ 267 h 588"/>
                <a:gd name="T90" fmla="*/ 818 w 2226"/>
                <a:gd name="T91" fmla="*/ 277 h 588"/>
                <a:gd name="T92" fmla="*/ 1595 w 2226"/>
                <a:gd name="T93" fmla="*/ 588 h 588"/>
                <a:gd name="T94" fmla="*/ 1393 w 2226"/>
                <a:gd name="T95" fmla="*/ 532 h 588"/>
                <a:gd name="T96" fmla="*/ 1483 w 2226"/>
                <a:gd name="T97" fmla="*/ 465 h 588"/>
                <a:gd name="T98" fmla="*/ 1638 w 2226"/>
                <a:gd name="T99" fmla="*/ 480 h 588"/>
                <a:gd name="T100" fmla="*/ 1609 w 2226"/>
                <a:gd name="T101" fmla="*/ 434 h 588"/>
                <a:gd name="T102" fmla="*/ 1433 w 2226"/>
                <a:gd name="T103" fmla="*/ 371 h 588"/>
                <a:gd name="T104" fmla="*/ 1410 w 2226"/>
                <a:gd name="T105" fmla="*/ 261 h 588"/>
                <a:gd name="T106" fmla="*/ 1497 w 2226"/>
                <a:gd name="T107" fmla="*/ 166 h 588"/>
                <a:gd name="T108" fmla="*/ 1713 w 2226"/>
                <a:gd name="T109" fmla="*/ 174 h 588"/>
                <a:gd name="T110" fmla="*/ 1716 w 2226"/>
                <a:gd name="T111" fmla="*/ 292 h 588"/>
                <a:gd name="T112" fmla="*/ 1568 w 2226"/>
                <a:gd name="T113" fmla="*/ 256 h 588"/>
                <a:gd name="T114" fmla="*/ 1563 w 2226"/>
                <a:gd name="T115" fmla="*/ 299 h 588"/>
                <a:gd name="T116" fmla="*/ 1752 w 2226"/>
                <a:gd name="T117" fmla="*/ 356 h 588"/>
                <a:gd name="T118" fmla="*/ 1787 w 2226"/>
                <a:gd name="T119" fmla="*/ 458 h 588"/>
                <a:gd name="T120" fmla="*/ 1721 w 2226"/>
                <a:gd name="T121" fmla="*/ 55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6" h="588">
                  <a:moveTo>
                    <a:pt x="2065" y="439"/>
                  </a:moveTo>
                  <a:lnTo>
                    <a:pt x="2065" y="391"/>
                  </a:lnTo>
                  <a:lnTo>
                    <a:pt x="2064" y="389"/>
                  </a:lnTo>
                  <a:lnTo>
                    <a:pt x="2063" y="388"/>
                  </a:lnTo>
                  <a:lnTo>
                    <a:pt x="2061" y="387"/>
                  </a:lnTo>
                  <a:lnTo>
                    <a:pt x="2060" y="387"/>
                  </a:lnTo>
                  <a:lnTo>
                    <a:pt x="2047" y="388"/>
                  </a:lnTo>
                  <a:lnTo>
                    <a:pt x="2035" y="389"/>
                  </a:lnTo>
                  <a:lnTo>
                    <a:pt x="2024" y="390"/>
                  </a:lnTo>
                  <a:lnTo>
                    <a:pt x="2014" y="392"/>
                  </a:lnTo>
                  <a:lnTo>
                    <a:pt x="2004" y="395"/>
                  </a:lnTo>
                  <a:lnTo>
                    <a:pt x="1996" y="397"/>
                  </a:lnTo>
                  <a:lnTo>
                    <a:pt x="1988" y="400"/>
                  </a:lnTo>
                  <a:lnTo>
                    <a:pt x="1981" y="403"/>
                  </a:lnTo>
                  <a:lnTo>
                    <a:pt x="1976" y="407"/>
                  </a:lnTo>
                  <a:lnTo>
                    <a:pt x="1971" y="411"/>
                  </a:lnTo>
                  <a:lnTo>
                    <a:pt x="1966" y="415"/>
                  </a:lnTo>
                  <a:lnTo>
                    <a:pt x="1963" y="420"/>
                  </a:lnTo>
                  <a:lnTo>
                    <a:pt x="1960" y="425"/>
                  </a:lnTo>
                  <a:lnTo>
                    <a:pt x="1958" y="430"/>
                  </a:lnTo>
                  <a:lnTo>
                    <a:pt x="1957" y="435"/>
                  </a:lnTo>
                  <a:lnTo>
                    <a:pt x="1957" y="441"/>
                  </a:lnTo>
                  <a:lnTo>
                    <a:pt x="1957" y="445"/>
                  </a:lnTo>
                  <a:lnTo>
                    <a:pt x="1958" y="448"/>
                  </a:lnTo>
                  <a:lnTo>
                    <a:pt x="1958" y="451"/>
                  </a:lnTo>
                  <a:lnTo>
                    <a:pt x="1959" y="454"/>
                  </a:lnTo>
                  <a:lnTo>
                    <a:pt x="1961" y="457"/>
                  </a:lnTo>
                  <a:lnTo>
                    <a:pt x="1963" y="459"/>
                  </a:lnTo>
                  <a:lnTo>
                    <a:pt x="1965" y="461"/>
                  </a:lnTo>
                  <a:lnTo>
                    <a:pt x="1967" y="463"/>
                  </a:lnTo>
                  <a:lnTo>
                    <a:pt x="1972" y="467"/>
                  </a:lnTo>
                  <a:lnTo>
                    <a:pt x="1975" y="468"/>
                  </a:lnTo>
                  <a:lnTo>
                    <a:pt x="1978" y="469"/>
                  </a:lnTo>
                  <a:lnTo>
                    <a:pt x="1984" y="470"/>
                  </a:lnTo>
                  <a:lnTo>
                    <a:pt x="1991" y="471"/>
                  </a:lnTo>
                  <a:lnTo>
                    <a:pt x="2005" y="470"/>
                  </a:lnTo>
                  <a:lnTo>
                    <a:pt x="2011" y="470"/>
                  </a:lnTo>
                  <a:lnTo>
                    <a:pt x="2017" y="469"/>
                  </a:lnTo>
                  <a:lnTo>
                    <a:pt x="2023" y="468"/>
                  </a:lnTo>
                  <a:lnTo>
                    <a:pt x="2028" y="467"/>
                  </a:lnTo>
                  <a:lnTo>
                    <a:pt x="2037" y="464"/>
                  </a:lnTo>
                  <a:lnTo>
                    <a:pt x="2045" y="461"/>
                  </a:lnTo>
                  <a:lnTo>
                    <a:pt x="2051" y="458"/>
                  </a:lnTo>
                  <a:lnTo>
                    <a:pt x="2056" y="454"/>
                  </a:lnTo>
                  <a:lnTo>
                    <a:pt x="2059" y="452"/>
                  </a:lnTo>
                  <a:lnTo>
                    <a:pt x="2061" y="450"/>
                  </a:lnTo>
                  <a:lnTo>
                    <a:pt x="2063" y="447"/>
                  </a:lnTo>
                  <a:lnTo>
                    <a:pt x="2064" y="443"/>
                  </a:lnTo>
                  <a:lnTo>
                    <a:pt x="2065" y="440"/>
                  </a:lnTo>
                  <a:lnTo>
                    <a:pt x="2065" y="439"/>
                  </a:lnTo>
                  <a:close/>
                  <a:moveTo>
                    <a:pt x="2225" y="572"/>
                  </a:moveTo>
                  <a:lnTo>
                    <a:pt x="2226" y="575"/>
                  </a:lnTo>
                  <a:lnTo>
                    <a:pt x="2225" y="577"/>
                  </a:lnTo>
                  <a:lnTo>
                    <a:pt x="2225" y="578"/>
                  </a:lnTo>
                  <a:lnTo>
                    <a:pt x="2224" y="579"/>
                  </a:lnTo>
                  <a:lnTo>
                    <a:pt x="2221" y="579"/>
                  </a:lnTo>
                  <a:lnTo>
                    <a:pt x="2220" y="579"/>
                  </a:lnTo>
                  <a:lnTo>
                    <a:pt x="2081" y="579"/>
                  </a:lnTo>
                  <a:lnTo>
                    <a:pt x="2079" y="579"/>
                  </a:lnTo>
                  <a:lnTo>
                    <a:pt x="2077" y="579"/>
                  </a:lnTo>
                  <a:lnTo>
                    <a:pt x="2074" y="577"/>
                  </a:lnTo>
                  <a:lnTo>
                    <a:pt x="2073" y="574"/>
                  </a:lnTo>
                  <a:lnTo>
                    <a:pt x="2072" y="572"/>
                  </a:lnTo>
                  <a:lnTo>
                    <a:pt x="2069" y="560"/>
                  </a:lnTo>
                  <a:lnTo>
                    <a:pt x="2067" y="548"/>
                  </a:lnTo>
                  <a:lnTo>
                    <a:pt x="2065" y="537"/>
                  </a:lnTo>
                  <a:lnTo>
                    <a:pt x="2065" y="526"/>
                  </a:lnTo>
                  <a:lnTo>
                    <a:pt x="2064" y="524"/>
                  </a:lnTo>
                  <a:lnTo>
                    <a:pt x="2064" y="522"/>
                  </a:lnTo>
                  <a:lnTo>
                    <a:pt x="2063" y="522"/>
                  </a:lnTo>
                  <a:lnTo>
                    <a:pt x="2062" y="522"/>
                  </a:lnTo>
                  <a:lnTo>
                    <a:pt x="2061" y="523"/>
                  </a:lnTo>
                  <a:lnTo>
                    <a:pt x="2060" y="524"/>
                  </a:lnTo>
                  <a:lnTo>
                    <a:pt x="2054" y="531"/>
                  </a:lnTo>
                  <a:lnTo>
                    <a:pt x="2048" y="537"/>
                  </a:lnTo>
                  <a:lnTo>
                    <a:pt x="2042" y="544"/>
                  </a:lnTo>
                  <a:lnTo>
                    <a:pt x="2035" y="549"/>
                  </a:lnTo>
                  <a:lnTo>
                    <a:pt x="2028" y="555"/>
                  </a:lnTo>
                  <a:lnTo>
                    <a:pt x="2021" y="560"/>
                  </a:lnTo>
                  <a:lnTo>
                    <a:pt x="2013" y="564"/>
                  </a:lnTo>
                  <a:lnTo>
                    <a:pt x="2005" y="569"/>
                  </a:lnTo>
                  <a:lnTo>
                    <a:pt x="1996" y="573"/>
                  </a:lnTo>
                  <a:lnTo>
                    <a:pt x="1987" y="576"/>
                  </a:lnTo>
                  <a:lnTo>
                    <a:pt x="1978" y="579"/>
                  </a:lnTo>
                  <a:lnTo>
                    <a:pt x="1968" y="581"/>
                  </a:lnTo>
                  <a:lnTo>
                    <a:pt x="1958" y="583"/>
                  </a:lnTo>
                  <a:lnTo>
                    <a:pt x="1948" y="584"/>
                  </a:lnTo>
                  <a:lnTo>
                    <a:pt x="1937" y="585"/>
                  </a:lnTo>
                  <a:lnTo>
                    <a:pt x="1925" y="586"/>
                  </a:lnTo>
                  <a:lnTo>
                    <a:pt x="1914" y="585"/>
                  </a:lnTo>
                  <a:lnTo>
                    <a:pt x="1903" y="584"/>
                  </a:lnTo>
                  <a:lnTo>
                    <a:pt x="1892" y="582"/>
                  </a:lnTo>
                  <a:lnTo>
                    <a:pt x="1881" y="579"/>
                  </a:lnTo>
                  <a:lnTo>
                    <a:pt x="1871" y="574"/>
                  </a:lnTo>
                  <a:lnTo>
                    <a:pt x="1861" y="570"/>
                  </a:lnTo>
                  <a:lnTo>
                    <a:pt x="1856" y="567"/>
                  </a:lnTo>
                  <a:lnTo>
                    <a:pt x="1851" y="564"/>
                  </a:lnTo>
                  <a:lnTo>
                    <a:pt x="1843" y="557"/>
                  </a:lnTo>
                  <a:lnTo>
                    <a:pt x="1835" y="549"/>
                  </a:lnTo>
                  <a:lnTo>
                    <a:pt x="1827" y="540"/>
                  </a:lnTo>
                  <a:lnTo>
                    <a:pt x="1824" y="536"/>
                  </a:lnTo>
                  <a:lnTo>
                    <a:pt x="1821" y="531"/>
                  </a:lnTo>
                  <a:lnTo>
                    <a:pt x="1816" y="520"/>
                  </a:lnTo>
                  <a:lnTo>
                    <a:pt x="1813" y="514"/>
                  </a:lnTo>
                  <a:lnTo>
                    <a:pt x="1811" y="508"/>
                  </a:lnTo>
                  <a:lnTo>
                    <a:pt x="1808" y="495"/>
                  </a:lnTo>
                  <a:lnTo>
                    <a:pt x="1806" y="481"/>
                  </a:lnTo>
                  <a:lnTo>
                    <a:pt x="1806" y="474"/>
                  </a:lnTo>
                  <a:lnTo>
                    <a:pt x="1805" y="466"/>
                  </a:lnTo>
                  <a:lnTo>
                    <a:pt x="1806" y="458"/>
                  </a:lnTo>
                  <a:lnTo>
                    <a:pt x="1806" y="449"/>
                  </a:lnTo>
                  <a:lnTo>
                    <a:pt x="1808" y="441"/>
                  </a:lnTo>
                  <a:lnTo>
                    <a:pt x="1809" y="433"/>
                  </a:lnTo>
                  <a:lnTo>
                    <a:pt x="1812" y="425"/>
                  </a:lnTo>
                  <a:lnTo>
                    <a:pt x="1814" y="418"/>
                  </a:lnTo>
                  <a:lnTo>
                    <a:pt x="1818" y="410"/>
                  </a:lnTo>
                  <a:lnTo>
                    <a:pt x="1822" y="403"/>
                  </a:lnTo>
                  <a:lnTo>
                    <a:pt x="1826" y="396"/>
                  </a:lnTo>
                  <a:lnTo>
                    <a:pt x="1831" y="390"/>
                  </a:lnTo>
                  <a:lnTo>
                    <a:pt x="1836" y="383"/>
                  </a:lnTo>
                  <a:lnTo>
                    <a:pt x="1842" y="377"/>
                  </a:lnTo>
                  <a:lnTo>
                    <a:pt x="1848" y="371"/>
                  </a:lnTo>
                  <a:lnTo>
                    <a:pt x="1855" y="365"/>
                  </a:lnTo>
                  <a:lnTo>
                    <a:pt x="1862" y="360"/>
                  </a:lnTo>
                  <a:lnTo>
                    <a:pt x="1869" y="355"/>
                  </a:lnTo>
                  <a:lnTo>
                    <a:pt x="1886" y="345"/>
                  </a:lnTo>
                  <a:lnTo>
                    <a:pt x="1895" y="341"/>
                  </a:lnTo>
                  <a:lnTo>
                    <a:pt x="1905" y="337"/>
                  </a:lnTo>
                  <a:lnTo>
                    <a:pt x="1915" y="333"/>
                  </a:lnTo>
                  <a:lnTo>
                    <a:pt x="1926" y="329"/>
                  </a:lnTo>
                  <a:lnTo>
                    <a:pt x="1948" y="323"/>
                  </a:lnTo>
                  <a:lnTo>
                    <a:pt x="1960" y="320"/>
                  </a:lnTo>
                  <a:lnTo>
                    <a:pt x="1973" y="317"/>
                  </a:lnTo>
                  <a:lnTo>
                    <a:pt x="1999" y="313"/>
                  </a:lnTo>
                  <a:lnTo>
                    <a:pt x="2013" y="311"/>
                  </a:lnTo>
                  <a:lnTo>
                    <a:pt x="2027" y="310"/>
                  </a:lnTo>
                  <a:lnTo>
                    <a:pt x="2057" y="308"/>
                  </a:lnTo>
                  <a:lnTo>
                    <a:pt x="2061" y="307"/>
                  </a:lnTo>
                  <a:lnTo>
                    <a:pt x="2064" y="306"/>
                  </a:lnTo>
                  <a:lnTo>
                    <a:pt x="2065" y="305"/>
                  </a:lnTo>
                  <a:lnTo>
                    <a:pt x="2065" y="302"/>
                  </a:lnTo>
                  <a:lnTo>
                    <a:pt x="2064" y="295"/>
                  </a:lnTo>
                  <a:lnTo>
                    <a:pt x="2063" y="291"/>
                  </a:lnTo>
                  <a:lnTo>
                    <a:pt x="2063" y="288"/>
                  </a:lnTo>
                  <a:lnTo>
                    <a:pt x="2061" y="285"/>
                  </a:lnTo>
                  <a:lnTo>
                    <a:pt x="2060" y="282"/>
                  </a:lnTo>
                  <a:lnTo>
                    <a:pt x="2055" y="277"/>
                  </a:lnTo>
                  <a:lnTo>
                    <a:pt x="2052" y="275"/>
                  </a:lnTo>
                  <a:lnTo>
                    <a:pt x="2049" y="273"/>
                  </a:lnTo>
                  <a:lnTo>
                    <a:pt x="2045" y="271"/>
                  </a:lnTo>
                  <a:lnTo>
                    <a:pt x="2041" y="269"/>
                  </a:lnTo>
                  <a:lnTo>
                    <a:pt x="2031" y="267"/>
                  </a:lnTo>
                  <a:lnTo>
                    <a:pt x="2025" y="267"/>
                  </a:lnTo>
                  <a:lnTo>
                    <a:pt x="2018" y="267"/>
                  </a:lnTo>
                  <a:lnTo>
                    <a:pt x="2009" y="267"/>
                  </a:lnTo>
                  <a:lnTo>
                    <a:pt x="2000" y="268"/>
                  </a:lnTo>
                  <a:lnTo>
                    <a:pt x="1992" y="269"/>
                  </a:lnTo>
                  <a:lnTo>
                    <a:pt x="1983" y="270"/>
                  </a:lnTo>
                  <a:lnTo>
                    <a:pt x="1974" y="272"/>
                  </a:lnTo>
                  <a:lnTo>
                    <a:pt x="1966" y="274"/>
                  </a:lnTo>
                  <a:lnTo>
                    <a:pt x="1958" y="277"/>
                  </a:lnTo>
                  <a:lnTo>
                    <a:pt x="1950" y="280"/>
                  </a:lnTo>
                  <a:lnTo>
                    <a:pt x="1934" y="286"/>
                  </a:lnTo>
                  <a:lnTo>
                    <a:pt x="1920" y="293"/>
                  </a:lnTo>
                  <a:lnTo>
                    <a:pt x="1907" y="300"/>
                  </a:lnTo>
                  <a:lnTo>
                    <a:pt x="1895" y="308"/>
                  </a:lnTo>
                  <a:lnTo>
                    <a:pt x="1893" y="309"/>
                  </a:lnTo>
                  <a:lnTo>
                    <a:pt x="1891" y="309"/>
                  </a:lnTo>
                  <a:lnTo>
                    <a:pt x="1889" y="309"/>
                  </a:lnTo>
                  <a:lnTo>
                    <a:pt x="1888" y="309"/>
                  </a:lnTo>
                  <a:lnTo>
                    <a:pt x="1886" y="307"/>
                  </a:lnTo>
                  <a:lnTo>
                    <a:pt x="1885" y="306"/>
                  </a:lnTo>
                  <a:lnTo>
                    <a:pt x="1830" y="230"/>
                  </a:lnTo>
                  <a:lnTo>
                    <a:pt x="1828" y="227"/>
                  </a:lnTo>
                  <a:lnTo>
                    <a:pt x="1828" y="225"/>
                  </a:lnTo>
                  <a:lnTo>
                    <a:pt x="1829" y="224"/>
                  </a:lnTo>
                  <a:lnTo>
                    <a:pt x="1830" y="221"/>
                  </a:lnTo>
                  <a:lnTo>
                    <a:pt x="1831" y="220"/>
                  </a:lnTo>
                  <a:lnTo>
                    <a:pt x="1847" y="207"/>
                  </a:lnTo>
                  <a:lnTo>
                    <a:pt x="1866" y="195"/>
                  </a:lnTo>
                  <a:lnTo>
                    <a:pt x="1876" y="189"/>
                  </a:lnTo>
                  <a:lnTo>
                    <a:pt x="1887" y="184"/>
                  </a:lnTo>
                  <a:lnTo>
                    <a:pt x="1899" y="178"/>
                  </a:lnTo>
                  <a:lnTo>
                    <a:pt x="1912" y="173"/>
                  </a:lnTo>
                  <a:lnTo>
                    <a:pt x="1925" y="169"/>
                  </a:lnTo>
                  <a:lnTo>
                    <a:pt x="1939" y="165"/>
                  </a:lnTo>
                  <a:lnTo>
                    <a:pt x="1954" y="161"/>
                  </a:lnTo>
                  <a:lnTo>
                    <a:pt x="1970" y="158"/>
                  </a:lnTo>
                  <a:lnTo>
                    <a:pt x="1987" y="155"/>
                  </a:lnTo>
                  <a:lnTo>
                    <a:pt x="2005" y="153"/>
                  </a:lnTo>
                  <a:lnTo>
                    <a:pt x="2023" y="152"/>
                  </a:lnTo>
                  <a:lnTo>
                    <a:pt x="2043" y="152"/>
                  </a:lnTo>
                  <a:lnTo>
                    <a:pt x="2054" y="152"/>
                  </a:lnTo>
                  <a:lnTo>
                    <a:pt x="2065" y="152"/>
                  </a:lnTo>
                  <a:lnTo>
                    <a:pt x="2086" y="154"/>
                  </a:lnTo>
                  <a:lnTo>
                    <a:pt x="2096" y="156"/>
                  </a:lnTo>
                  <a:lnTo>
                    <a:pt x="2105" y="158"/>
                  </a:lnTo>
                  <a:lnTo>
                    <a:pt x="2114" y="160"/>
                  </a:lnTo>
                  <a:lnTo>
                    <a:pt x="2122" y="163"/>
                  </a:lnTo>
                  <a:lnTo>
                    <a:pt x="2130" y="166"/>
                  </a:lnTo>
                  <a:lnTo>
                    <a:pt x="2138" y="169"/>
                  </a:lnTo>
                  <a:lnTo>
                    <a:pt x="2145" y="172"/>
                  </a:lnTo>
                  <a:lnTo>
                    <a:pt x="2152" y="176"/>
                  </a:lnTo>
                  <a:lnTo>
                    <a:pt x="2159" y="181"/>
                  </a:lnTo>
                  <a:lnTo>
                    <a:pt x="2165" y="185"/>
                  </a:lnTo>
                  <a:lnTo>
                    <a:pt x="2170" y="190"/>
                  </a:lnTo>
                  <a:lnTo>
                    <a:pt x="2176" y="196"/>
                  </a:lnTo>
                  <a:lnTo>
                    <a:pt x="2181" y="201"/>
                  </a:lnTo>
                  <a:lnTo>
                    <a:pt x="2186" y="207"/>
                  </a:lnTo>
                  <a:lnTo>
                    <a:pt x="2190" y="214"/>
                  </a:lnTo>
                  <a:lnTo>
                    <a:pt x="2194" y="220"/>
                  </a:lnTo>
                  <a:lnTo>
                    <a:pt x="2197" y="227"/>
                  </a:lnTo>
                  <a:lnTo>
                    <a:pt x="2201" y="235"/>
                  </a:lnTo>
                  <a:lnTo>
                    <a:pt x="2204" y="242"/>
                  </a:lnTo>
                  <a:lnTo>
                    <a:pt x="2206" y="251"/>
                  </a:lnTo>
                  <a:lnTo>
                    <a:pt x="2209" y="259"/>
                  </a:lnTo>
                  <a:lnTo>
                    <a:pt x="2211" y="268"/>
                  </a:lnTo>
                  <a:lnTo>
                    <a:pt x="2212" y="277"/>
                  </a:lnTo>
                  <a:lnTo>
                    <a:pt x="2214" y="287"/>
                  </a:lnTo>
                  <a:lnTo>
                    <a:pt x="2215" y="296"/>
                  </a:lnTo>
                  <a:lnTo>
                    <a:pt x="2215" y="307"/>
                  </a:lnTo>
                  <a:lnTo>
                    <a:pt x="2216" y="317"/>
                  </a:lnTo>
                  <a:lnTo>
                    <a:pt x="2216" y="328"/>
                  </a:lnTo>
                  <a:lnTo>
                    <a:pt x="2216" y="478"/>
                  </a:lnTo>
                  <a:lnTo>
                    <a:pt x="2217" y="512"/>
                  </a:lnTo>
                  <a:lnTo>
                    <a:pt x="2218" y="539"/>
                  </a:lnTo>
                  <a:lnTo>
                    <a:pt x="2220" y="549"/>
                  </a:lnTo>
                  <a:lnTo>
                    <a:pt x="2221" y="559"/>
                  </a:lnTo>
                  <a:lnTo>
                    <a:pt x="2223" y="566"/>
                  </a:lnTo>
                  <a:lnTo>
                    <a:pt x="2225" y="572"/>
                  </a:lnTo>
                  <a:close/>
                  <a:moveTo>
                    <a:pt x="1869" y="7"/>
                  </a:moveTo>
                  <a:lnTo>
                    <a:pt x="1869" y="5"/>
                  </a:lnTo>
                  <a:lnTo>
                    <a:pt x="1870" y="3"/>
                  </a:lnTo>
                  <a:lnTo>
                    <a:pt x="1873" y="0"/>
                  </a:lnTo>
                  <a:lnTo>
                    <a:pt x="1875" y="0"/>
                  </a:lnTo>
                  <a:lnTo>
                    <a:pt x="1877" y="0"/>
                  </a:lnTo>
                  <a:lnTo>
                    <a:pt x="1987" y="0"/>
                  </a:lnTo>
                  <a:lnTo>
                    <a:pt x="1989" y="0"/>
                  </a:lnTo>
                  <a:lnTo>
                    <a:pt x="1991" y="1"/>
                  </a:lnTo>
                  <a:lnTo>
                    <a:pt x="1994" y="3"/>
                  </a:lnTo>
                  <a:lnTo>
                    <a:pt x="1994" y="6"/>
                  </a:lnTo>
                  <a:lnTo>
                    <a:pt x="1995" y="7"/>
                  </a:lnTo>
                  <a:lnTo>
                    <a:pt x="1995" y="121"/>
                  </a:lnTo>
                  <a:lnTo>
                    <a:pt x="1994" y="123"/>
                  </a:lnTo>
                  <a:lnTo>
                    <a:pt x="1993" y="125"/>
                  </a:lnTo>
                  <a:lnTo>
                    <a:pt x="1991" y="128"/>
                  </a:lnTo>
                  <a:lnTo>
                    <a:pt x="1988" y="128"/>
                  </a:lnTo>
                  <a:lnTo>
                    <a:pt x="1987" y="129"/>
                  </a:lnTo>
                  <a:lnTo>
                    <a:pt x="1877" y="129"/>
                  </a:lnTo>
                  <a:lnTo>
                    <a:pt x="1874" y="128"/>
                  </a:lnTo>
                  <a:lnTo>
                    <a:pt x="1872" y="127"/>
                  </a:lnTo>
                  <a:lnTo>
                    <a:pt x="1870" y="125"/>
                  </a:lnTo>
                  <a:lnTo>
                    <a:pt x="1869" y="122"/>
                  </a:lnTo>
                  <a:lnTo>
                    <a:pt x="1869" y="121"/>
                  </a:lnTo>
                  <a:lnTo>
                    <a:pt x="1869" y="7"/>
                  </a:lnTo>
                  <a:close/>
                  <a:moveTo>
                    <a:pt x="2047" y="121"/>
                  </a:moveTo>
                  <a:lnTo>
                    <a:pt x="2047" y="7"/>
                  </a:lnTo>
                  <a:lnTo>
                    <a:pt x="2047" y="5"/>
                  </a:lnTo>
                  <a:lnTo>
                    <a:pt x="2048" y="3"/>
                  </a:lnTo>
                  <a:lnTo>
                    <a:pt x="2051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165" y="0"/>
                  </a:lnTo>
                  <a:lnTo>
                    <a:pt x="2167" y="0"/>
                  </a:lnTo>
                  <a:lnTo>
                    <a:pt x="2169" y="1"/>
                  </a:lnTo>
                  <a:lnTo>
                    <a:pt x="2171" y="3"/>
                  </a:lnTo>
                  <a:lnTo>
                    <a:pt x="2172" y="6"/>
                  </a:lnTo>
                  <a:lnTo>
                    <a:pt x="2172" y="7"/>
                  </a:lnTo>
                  <a:lnTo>
                    <a:pt x="2172" y="121"/>
                  </a:lnTo>
                  <a:lnTo>
                    <a:pt x="2172" y="123"/>
                  </a:lnTo>
                  <a:lnTo>
                    <a:pt x="2171" y="125"/>
                  </a:lnTo>
                  <a:lnTo>
                    <a:pt x="2169" y="127"/>
                  </a:lnTo>
                  <a:lnTo>
                    <a:pt x="2166" y="128"/>
                  </a:lnTo>
                  <a:lnTo>
                    <a:pt x="2165" y="128"/>
                  </a:lnTo>
                  <a:lnTo>
                    <a:pt x="2054" y="128"/>
                  </a:lnTo>
                  <a:lnTo>
                    <a:pt x="2052" y="128"/>
                  </a:lnTo>
                  <a:lnTo>
                    <a:pt x="2050" y="127"/>
                  </a:lnTo>
                  <a:lnTo>
                    <a:pt x="2048" y="125"/>
                  </a:lnTo>
                  <a:lnTo>
                    <a:pt x="2047" y="122"/>
                  </a:lnTo>
                  <a:lnTo>
                    <a:pt x="2047" y="121"/>
                  </a:lnTo>
                  <a:close/>
                  <a:moveTo>
                    <a:pt x="1274" y="585"/>
                  </a:moveTo>
                  <a:lnTo>
                    <a:pt x="1249" y="584"/>
                  </a:lnTo>
                  <a:lnTo>
                    <a:pt x="1226" y="583"/>
                  </a:lnTo>
                  <a:lnTo>
                    <a:pt x="1207" y="580"/>
                  </a:lnTo>
                  <a:lnTo>
                    <a:pt x="1190" y="576"/>
                  </a:lnTo>
                  <a:lnTo>
                    <a:pt x="1175" y="571"/>
                  </a:lnTo>
                  <a:lnTo>
                    <a:pt x="1168" y="568"/>
                  </a:lnTo>
                  <a:lnTo>
                    <a:pt x="1162" y="565"/>
                  </a:lnTo>
                  <a:lnTo>
                    <a:pt x="1156" y="561"/>
                  </a:lnTo>
                  <a:lnTo>
                    <a:pt x="1151" y="558"/>
                  </a:lnTo>
                  <a:lnTo>
                    <a:pt x="1149" y="556"/>
                  </a:lnTo>
                  <a:lnTo>
                    <a:pt x="1147" y="554"/>
                  </a:lnTo>
                  <a:lnTo>
                    <a:pt x="1143" y="550"/>
                  </a:lnTo>
                  <a:lnTo>
                    <a:pt x="1139" y="545"/>
                  </a:lnTo>
                  <a:lnTo>
                    <a:pt x="1135" y="541"/>
                  </a:lnTo>
                  <a:lnTo>
                    <a:pt x="1130" y="531"/>
                  </a:lnTo>
                  <a:lnTo>
                    <a:pt x="1127" y="525"/>
                  </a:lnTo>
                  <a:lnTo>
                    <a:pt x="1125" y="520"/>
                  </a:lnTo>
                  <a:lnTo>
                    <a:pt x="1122" y="508"/>
                  </a:lnTo>
                  <a:lnTo>
                    <a:pt x="1121" y="502"/>
                  </a:lnTo>
                  <a:lnTo>
                    <a:pt x="1120" y="496"/>
                  </a:lnTo>
                  <a:lnTo>
                    <a:pt x="1119" y="482"/>
                  </a:lnTo>
                  <a:lnTo>
                    <a:pt x="1118" y="468"/>
                  </a:lnTo>
                  <a:lnTo>
                    <a:pt x="1118" y="453"/>
                  </a:lnTo>
                  <a:lnTo>
                    <a:pt x="1118" y="278"/>
                  </a:lnTo>
                  <a:lnTo>
                    <a:pt x="1117" y="276"/>
                  </a:lnTo>
                  <a:lnTo>
                    <a:pt x="1117" y="274"/>
                  </a:lnTo>
                  <a:lnTo>
                    <a:pt x="1114" y="272"/>
                  </a:lnTo>
                  <a:lnTo>
                    <a:pt x="1111" y="271"/>
                  </a:lnTo>
                  <a:lnTo>
                    <a:pt x="1110" y="271"/>
                  </a:lnTo>
                  <a:lnTo>
                    <a:pt x="1067" y="271"/>
                  </a:lnTo>
                  <a:lnTo>
                    <a:pt x="1064" y="270"/>
                  </a:lnTo>
                  <a:lnTo>
                    <a:pt x="1062" y="269"/>
                  </a:lnTo>
                  <a:lnTo>
                    <a:pt x="1060" y="267"/>
                  </a:lnTo>
                  <a:lnTo>
                    <a:pt x="1059" y="264"/>
                  </a:lnTo>
                  <a:lnTo>
                    <a:pt x="1059" y="263"/>
                  </a:lnTo>
                  <a:lnTo>
                    <a:pt x="1059" y="167"/>
                  </a:lnTo>
                  <a:lnTo>
                    <a:pt x="1059" y="164"/>
                  </a:lnTo>
                  <a:lnTo>
                    <a:pt x="1060" y="162"/>
                  </a:lnTo>
                  <a:lnTo>
                    <a:pt x="1063" y="160"/>
                  </a:lnTo>
                  <a:lnTo>
                    <a:pt x="1065" y="159"/>
                  </a:lnTo>
                  <a:lnTo>
                    <a:pt x="1067" y="159"/>
                  </a:lnTo>
                  <a:lnTo>
                    <a:pt x="1110" y="159"/>
                  </a:lnTo>
                  <a:lnTo>
                    <a:pt x="1113" y="159"/>
                  </a:lnTo>
                  <a:lnTo>
                    <a:pt x="1115" y="158"/>
                  </a:lnTo>
                  <a:lnTo>
                    <a:pt x="1117" y="157"/>
                  </a:lnTo>
                  <a:lnTo>
                    <a:pt x="1118" y="156"/>
                  </a:lnTo>
                  <a:lnTo>
                    <a:pt x="1120" y="153"/>
                  </a:lnTo>
                  <a:lnTo>
                    <a:pt x="1121" y="152"/>
                  </a:lnTo>
                  <a:lnTo>
                    <a:pt x="1170" y="25"/>
                  </a:lnTo>
                  <a:lnTo>
                    <a:pt x="1171" y="23"/>
                  </a:lnTo>
                  <a:lnTo>
                    <a:pt x="1173" y="21"/>
                  </a:lnTo>
                  <a:lnTo>
                    <a:pt x="1175" y="20"/>
                  </a:lnTo>
                  <a:lnTo>
                    <a:pt x="1176" y="19"/>
                  </a:lnTo>
                  <a:lnTo>
                    <a:pt x="1179" y="18"/>
                  </a:lnTo>
                  <a:lnTo>
                    <a:pt x="1180" y="18"/>
                  </a:lnTo>
                  <a:lnTo>
                    <a:pt x="1265" y="18"/>
                  </a:lnTo>
                  <a:lnTo>
                    <a:pt x="1268" y="19"/>
                  </a:lnTo>
                  <a:lnTo>
                    <a:pt x="1270" y="19"/>
                  </a:lnTo>
                  <a:lnTo>
                    <a:pt x="1272" y="22"/>
                  </a:lnTo>
                  <a:lnTo>
                    <a:pt x="1273" y="25"/>
                  </a:lnTo>
                  <a:lnTo>
                    <a:pt x="1273" y="26"/>
                  </a:lnTo>
                  <a:lnTo>
                    <a:pt x="1273" y="152"/>
                  </a:lnTo>
                  <a:lnTo>
                    <a:pt x="1273" y="154"/>
                  </a:lnTo>
                  <a:lnTo>
                    <a:pt x="1274" y="156"/>
                  </a:lnTo>
                  <a:lnTo>
                    <a:pt x="1277" y="158"/>
                  </a:lnTo>
                  <a:lnTo>
                    <a:pt x="1279" y="159"/>
                  </a:lnTo>
                  <a:lnTo>
                    <a:pt x="1281" y="159"/>
                  </a:lnTo>
                  <a:lnTo>
                    <a:pt x="1374" y="159"/>
                  </a:lnTo>
                  <a:lnTo>
                    <a:pt x="1376" y="160"/>
                  </a:lnTo>
                  <a:lnTo>
                    <a:pt x="1378" y="161"/>
                  </a:lnTo>
                  <a:lnTo>
                    <a:pt x="1381" y="163"/>
                  </a:lnTo>
                  <a:lnTo>
                    <a:pt x="1381" y="166"/>
                  </a:lnTo>
                  <a:lnTo>
                    <a:pt x="1381" y="167"/>
                  </a:lnTo>
                  <a:lnTo>
                    <a:pt x="1381" y="263"/>
                  </a:lnTo>
                  <a:lnTo>
                    <a:pt x="1381" y="266"/>
                  </a:lnTo>
                  <a:lnTo>
                    <a:pt x="1380" y="268"/>
                  </a:lnTo>
                  <a:lnTo>
                    <a:pt x="1378" y="270"/>
                  </a:lnTo>
                  <a:lnTo>
                    <a:pt x="1375" y="271"/>
                  </a:lnTo>
                  <a:lnTo>
                    <a:pt x="1374" y="271"/>
                  </a:lnTo>
                  <a:lnTo>
                    <a:pt x="1281" y="271"/>
                  </a:lnTo>
                  <a:lnTo>
                    <a:pt x="1278" y="271"/>
                  </a:lnTo>
                  <a:lnTo>
                    <a:pt x="1276" y="272"/>
                  </a:lnTo>
                  <a:lnTo>
                    <a:pt x="1274" y="275"/>
                  </a:lnTo>
                  <a:lnTo>
                    <a:pt x="1273" y="277"/>
                  </a:lnTo>
                  <a:lnTo>
                    <a:pt x="1273" y="278"/>
                  </a:lnTo>
                  <a:lnTo>
                    <a:pt x="1273" y="419"/>
                  </a:lnTo>
                  <a:lnTo>
                    <a:pt x="1274" y="434"/>
                  </a:lnTo>
                  <a:lnTo>
                    <a:pt x="1275" y="446"/>
                  </a:lnTo>
                  <a:lnTo>
                    <a:pt x="1277" y="452"/>
                  </a:lnTo>
                  <a:lnTo>
                    <a:pt x="1279" y="456"/>
                  </a:lnTo>
                  <a:lnTo>
                    <a:pt x="1281" y="460"/>
                  </a:lnTo>
                  <a:lnTo>
                    <a:pt x="1284" y="463"/>
                  </a:lnTo>
                  <a:lnTo>
                    <a:pt x="1287" y="466"/>
                  </a:lnTo>
                  <a:lnTo>
                    <a:pt x="1291" y="469"/>
                  </a:lnTo>
                  <a:lnTo>
                    <a:pt x="1296" y="471"/>
                  </a:lnTo>
                  <a:lnTo>
                    <a:pt x="1301" y="472"/>
                  </a:lnTo>
                  <a:lnTo>
                    <a:pt x="1307" y="473"/>
                  </a:lnTo>
                  <a:lnTo>
                    <a:pt x="1313" y="474"/>
                  </a:lnTo>
                  <a:lnTo>
                    <a:pt x="1320" y="474"/>
                  </a:lnTo>
                  <a:lnTo>
                    <a:pt x="1328" y="475"/>
                  </a:lnTo>
                  <a:lnTo>
                    <a:pt x="1340" y="474"/>
                  </a:lnTo>
                  <a:lnTo>
                    <a:pt x="1351" y="473"/>
                  </a:lnTo>
                  <a:lnTo>
                    <a:pt x="1361" y="472"/>
                  </a:lnTo>
                  <a:lnTo>
                    <a:pt x="1366" y="471"/>
                  </a:lnTo>
                  <a:lnTo>
                    <a:pt x="1367" y="471"/>
                  </a:lnTo>
                  <a:lnTo>
                    <a:pt x="1368" y="471"/>
                  </a:lnTo>
                  <a:lnTo>
                    <a:pt x="1369" y="474"/>
                  </a:lnTo>
                  <a:lnTo>
                    <a:pt x="1370" y="477"/>
                  </a:lnTo>
                  <a:lnTo>
                    <a:pt x="1370" y="564"/>
                  </a:lnTo>
                  <a:lnTo>
                    <a:pt x="1369" y="569"/>
                  </a:lnTo>
                  <a:lnTo>
                    <a:pt x="1369" y="572"/>
                  </a:lnTo>
                  <a:lnTo>
                    <a:pt x="1368" y="575"/>
                  </a:lnTo>
                  <a:lnTo>
                    <a:pt x="1366" y="577"/>
                  </a:lnTo>
                  <a:lnTo>
                    <a:pt x="1364" y="578"/>
                  </a:lnTo>
                  <a:lnTo>
                    <a:pt x="1362" y="579"/>
                  </a:lnTo>
                  <a:lnTo>
                    <a:pt x="1358" y="580"/>
                  </a:lnTo>
                  <a:lnTo>
                    <a:pt x="1340" y="582"/>
                  </a:lnTo>
                  <a:lnTo>
                    <a:pt x="1317" y="583"/>
                  </a:lnTo>
                  <a:lnTo>
                    <a:pt x="1294" y="584"/>
                  </a:lnTo>
                  <a:lnTo>
                    <a:pt x="1274" y="585"/>
                  </a:lnTo>
                  <a:close/>
                  <a:moveTo>
                    <a:pt x="0" y="57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1"/>
                  </a:lnTo>
                  <a:lnTo>
                    <a:pt x="206" y="2"/>
                  </a:lnTo>
                  <a:lnTo>
                    <a:pt x="207" y="3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307" y="386"/>
                  </a:lnTo>
                  <a:lnTo>
                    <a:pt x="307" y="387"/>
                  </a:lnTo>
                  <a:lnTo>
                    <a:pt x="308" y="388"/>
                  </a:lnTo>
                  <a:lnTo>
                    <a:pt x="310" y="389"/>
                  </a:lnTo>
                  <a:lnTo>
                    <a:pt x="312" y="389"/>
                  </a:lnTo>
                  <a:lnTo>
                    <a:pt x="313" y="387"/>
                  </a:lnTo>
                  <a:lnTo>
                    <a:pt x="313" y="386"/>
                  </a:lnTo>
                  <a:lnTo>
                    <a:pt x="401" y="7"/>
                  </a:lnTo>
                  <a:lnTo>
                    <a:pt x="402" y="5"/>
                  </a:lnTo>
                  <a:lnTo>
                    <a:pt x="403" y="3"/>
                  </a:lnTo>
                  <a:lnTo>
                    <a:pt x="406" y="1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607" y="0"/>
                  </a:lnTo>
                  <a:lnTo>
                    <a:pt x="610" y="0"/>
                  </a:lnTo>
                  <a:lnTo>
                    <a:pt x="611" y="1"/>
                  </a:lnTo>
                  <a:lnTo>
                    <a:pt x="614" y="4"/>
                  </a:lnTo>
                  <a:lnTo>
                    <a:pt x="615" y="6"/>
                  </a:lnTo>
                  <a:lnTo>
                    <a:pt x="615" y="7"/>
                  </a:lnTo>
                  <a:lnTo>
                    <a:pt x="615" y="572"/>
                  </a:lnTo>
                  <a:lnTo>
                    <a:pt x="614" y="575"/>
                  </a:lnTo>
                  <a:lnTo>
                    <a:pt x="613" y="576"/>
                  </a:lnTo>
                  <a:lnTo>
                    <a:pt x="611" y="579"/>
                  </a:lnTo>
                  <a:lnTo>
                    <a:pt x="608" y="579"/>
                  </a:lnTo>
                  <a:lnTo>
                    <a:pt x="607" y="580"/>
                  </a:lnTo>
                  <a:lnTo>
                    <a:pt x="473" y="580"/>
                  </a:lnTo>
                  <a:lnTo>
                    <a:pt x="470" y="579"/>
                  </a:lnTo>
                  <a:lnTo>
                    <a:pt x="468" y="578"/>
                  </a:lnTo>
                  <a:lnTo>
                    <a:pt x="466" y="576"/>
                  </a:lnTo>
                  <a:lnTo>
                    <a:pt x="465" y="573"/>
                  </a:lnTo>
                  <a:lnTo>
                    <a:pt x="465" y="572"/>
                  </a:lnTo>
                  <a:lnTo>
                    <a:pt x="465" y="226"/>
                  </a:lnTo>
                  <a:lnTo>
                    <a:pt x="465" y="224"/>
                  </a:lnTo>
                  <a:lnTo>
                    <a:pt x="464" y="223"/>
                  </a:lnTo>
                  <a:lnTo>
                    <a:pt x="463" y="222"/>
                  </a:lnTo>
                  <a:lnTo>
                    <a:pt x="462" y="222"/>
                  </a:lnTo>
                  <a:lnTo>
                    <a:pt x="461" y="222"/>
                  </a:lnTo>
                  <a:lnTo>
                    <a:pt x="460" y="223"/>
                  </a:lnTo>
                  <a:lnTo>
                    <a:pt x="458" y="226"/>
                  </a:lnTo>
                  <a:lnTo>
                    <a:pt x="452" y="264"/>
                  </a:lnTo>
                  <a:lnTo>
                    <a:pt x="446" y="298"/>
                  </a:lnTo>
                  <a:lnTo>
                    <a:pt x="443" y="314"/>
                  </a:lnTo>
                  <a:lnTo>
                    <a:pt x="440" y="330"/>
                  </a:lnTo>
                  <a:lnTo>
                    <a:pt x="436" y="346"/>
                  </a:lnTo>
                  <a:lnTo>
                    <a:pt x="432" y="362"/>
                  </a:lnTo>
                  <a:lnTo>
                    <a:pt x="373" y="572"/>
                  </a:lnTo>
                  <a:lnTo>
                    <a:pt x="372" y="575"/>
                  </a:lnTo>
                  <a:lnTo>
                    <a:pt x="371" y="577"/>
                  </a:lnTo>
                  <a:lnTo>
                    <a:pt x="368" y="579"/>
                  </a:lnTo>
                  <a:lnTo>
                    <a:pt x="365" y="579"/>
                  </a:lnTo>
                  <a:lnTo>
                    <a:pt x="364" y="580"/>
                  </a:lnTo>
                  <a:lnTo>
                    <a:pt x="241" y="580"/>
                  </a:lnTo>
                  <a:lnTo>
                    <a:pt x="238" y="579"/>
                  </a:lnTo>
                  <a:lnTo>
                    <a:pt x="236" y="578"/>
                  </a:lnTo>
                  <a:lnTo>
                    <a:pt x="234" y="577"/>
                  </a:lnTo>
                  <a:lnTo>
                    <a:pt x="233" y="576"/>
                  </a:lnTo>
                  <a:lnTo>
                    <a:pt x="232" y="573"/>
                  </a:lnTo>
                  <a:lnTo>
                    <a:pt x="231" y="572"/>
                  </a:lnTo>
                  <a:lnTo>
                    <a:pt x="174" y="362"/>
                  </a:lnTo>
                  <a:lnTo>
                    <a:pt x="169" y="345"/>
                  </a:lnTo>
                  <a:lnTo>
                    <a:pt x="165" y="330"/>
                  </a:lnTo>
                  <a:lnTo>
                    <a:pt x="159" y="301"/>
                  </a:lnTo>
                  <a:lnTo>
                    <a:pt x="153" y="268"/>
                  </a:lnTo>
                  <a:lnTo>
                    <a:pt x="146" y="224"/>
                  </a:lnTo>
                  <a:lnTo>
                    <a:pt x="146" y="223"/>
                  </a:lnTo>
                  <a:lnTo>
                    <a:pt x="145" y="222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40" y="223"/>
                  </a:lnTo>
                  <a:lnTo>
                    <a:pt x="139" y="224"/>
                  </a:lnTo>
                  <a:lnTo>
                    <a:pt x="139" y="572"/>
                  </a:lnTo>
                  <a:lnTo>
                    <a:pt x="139" y="575"/>
                  </a:lnTo>
                  <a:lnTo>
                    <a:pt x="138" y="576"/>
                  </a:lnTo>
                  <a:lnTo>
                    <a:pt x="136" y="579"/>
                  </a:lnTo>
                  <a:lnTo>
                    <a:pt x="133" y="579"/>
                  </a:lnTo>
                  <a:lnTo>
                    <a:pt x="132" y="580"/>
                  </a:lnTo>
                  <a:lnTo>
                    <a:pt x="8" y="580"/>
                  </a:lnTo>
                  <a:lnTo>
                    <a:pt x="5" y="579"/>
                  </a:lnTo>
                  <a:lnTo>
                    <a:pt x="3" y="578"/>
                  </a:lnTo>
                  <a:lnTo>
                    <a:pt x="1" y="576"/>
                  </a:lnTo>
                  <a:lnTo>
                    <a:pt x="0" y="573"/>
                  </a:lnTo>
                  <a:lnTo>
                    <a:pt x="0" y="572"/>
                  </a:lnTo>
                  <a:close/>
                  <a:moveTo>
                    <a:pt x="1063" y="408"/>
                  </a:moveTo>
                  <a:lnTo>
                    <a:pt x="1062" y="410"/>
                  </a:lnTo>
                  <a:lnTo>
                    <a:pt x="1062" y="412"/>
                  </a:lnTo>
                  <a:lnTo>
                    <a:pt x="1061" y="413"/>
                  </a:lnTo>
                  <a:lnTo>
                    <a:pt x="1060" y="414"/>
                  </a:lnTo>
                  <a:lnTo>
                    <a:pt x="1058" y="414"/>
                  </a:lnTo>
                  <a:lnTo>
                    <a:pt x="1057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7" y="415"/>
                  </a:lnTo>
                  <a:lnTo>
                    <a:pt x="796" y="417"/>
                  </a:lnTo>
                  <a:lnTo>
                    <a:pt x="795" y="418"/>
                  </a:lnTo>
                  <a:lnTo>
                    <a:pt x="795" y="421"/>
                  </a:lnTo>
                  <a:lnTo>
                    <a:pt x="795" y="422"/>
                  </a:lnTo>
                  <a:lnTo>
                    <a:pt x="796" y="430"/>
                  </a:lnTo>
                  <a:lnTo>
                    <a:pt x="799" y="438"/>
                  </a:lnTo>
                  <a:lnTo>
                    <a:pt x="801" y="445"/>
                  </a:lnTo>
                  <a:lnTo>
                    <a:pt x="804" y="451"/>
                  </a:lnTo>
                  <a:lnTo>
                    <a:pt x="808" y="457"/>
                  </a:lnTo>
                  <a:lnTo>
                    <a:pt x="812" y="462"/>
                  </a:lnTo>
                  <a:lnTo>
                    <a:pt x="817" y="466"/>
                  </a:lnTo>
                  <a:lnTo>
                    <a:pt x="822" y="470"/>
                  </a:lnTo>
                  <a:lnTo>
                    <a:pt x="827" y="473"/>
                  </a:lnTo>
                  <a:lnTo>
                    <a:pt x="833" y="476"/>
                  </a:lnTo>
                  <a:lnTo>
                    <a:pt x="840" y="478"/>
                  </a:lnTo>
                  <a:lnTo>
                    <a:pt x="846" y="480"/>
                  </a:lnTo>
                  <a:lnTo>
                    <a:pt x="854" y="481"/>
                  </a:lnTo>
                  <a:lnTo>
                    <a:pt x="861" y="482"/>
                  </a:lnTo>
                  <a:lnTo>
                    <a:pt x="878" y="482"/>
                  </a:lnTo>
                  <a:lnTo>
                    <a:pt x="886" y="482"/>
                  </a:lnTo>
                  <a:lnTo>
                    <a:pt x="894" y="481"/>
                  </a:lnTo>
                  <a:lnTo>
                    <a:pt x="903" y="480"/>
                  </a:lnTo>
                  <a:lnTo>
                    <a:pt x="911" y="479"/>
                  </a:lnTo>
                  <a:lnTo>
                    <a:pt x="928" y="475"/>
                  </a:lnTo>
                  <a:lnTo>
                    <a:pt x="943" y="470"/>
                  </a:lnTo>
                  <a:lnTo>
                    <a:pt x="958" y="464"/>
                  </a:lnTo>
                  <a:lnTo>
                    <a:pt x="971" y="459"/>
                  </a:lnTo>
                  <a:lnTo>
                    <a:pt x="983" y="453"/>
                  </a:lnTo>
                  <a:lnTo>
                    <a:pt x="992" y="448"/>
                  </a:lnTo>
                  <a:lnTo>
                    <a:pt x="994" y="447"/>
                  </a:lnTo>
                  <a:lnTo>
                    <a:pt x="996" y="447"/>
                  </a:lnTo>
                  <a:lnTo>
                    <a:pt x="998" y="447"/>
                  </a:lnTo>
                  <a:lnTo>
                    <a:pt x="999" y="448"/>
                  </a:lnTo>
                  <a:lnTo>
                    <a:pt x="1002" y="450"/>
                  </a:lnTo>
                  <a:lnTo>
                    <a:pt x="1050" y="531"/>
                  </a:lnTo>
                  <a:lnTo>
                    <a:pt x="1052" y="535"/>
                  </a:lnTo>
                  <a:lnTo>
                    <a:pt x="1052" y="537"/>
                  </a:lnTo>
                  <a:lnTo>
                    <a:pt x="1051" y="538"/>
                  </a:lnTo>
                  <a:lnTo>
                    <a:pt x="1051" y="540"/>
                  </a:lnTo>
                  <a:lnTo>
                    <a:pt x="1050" y="540"/>
                  </a:lnTo>
                  <a:lnTo>
                    <a:pt x="1048" y="542"/>
                  </a:lnTo>
                  <a:lnTo>
                    <a:pt x="1038" y="547"/>
                  </a:lnTo>
                  <a:lnTo>
                    <a:pt x="1028" y="553"/>
                  </a:lnTo>
                  <a:lnTo>
                    <a:pt x="1018" y="558"/>
                  </a:lnTo>
                  <a:lnTo>
                    <a:pt x="1007" y="562"/>
                  </a:lnTo>
                  <a:lnTo>
                    <a:pt x="996" y="567"/>
                  </a:lnTo>
                  <a:lnTo>
                    <a:pt x="985" y="570"/>
                  </a:lnTo>
                  <a:lnTo>
                    <a:pt x="974" y="574"/>
                  </a:lnTo>
                  <a:lnTo>
                    <a:pt x="963" y="577"/>
                  </a:lnTo>
                  <a:lnTo>
                    <a:pt x="951" y="580"/>
                  </a:lnTo>
                  <a:lnTo>
                    <a:pt x="939" y="582"/>
                  </a:lnTo>
                  <a:lnTo>
                    <a:pt x="927" y="584"/>
                  </a:lnTo>
                  <a:lnTo>
                    <a:pt x="915" y="585"/>
                  </a:lnTo>
                  <a:lnTo>
                    <a:pt x="903" y="587"/>
                  </a:lnTo>
                  <a:lnTo>
                    <a:pt x="891" y="587"/>
                  </a:lnTo>
                  <a:lnTo>
                    <a:pt x="866" y="588"/>
                  </a:lnTo>
                  <a:lnTo>
                    <a:pt x="844" y="588"/>
                  </a:lnTo>
                  <a:lnTo>
                    <a:pt x="823" y="586"/>
                  </a:lnTo>
                  <a:lnTo>
                    <a:pt x="813" y="584"/>
                  </a:lnTo>
                  <a:lnTo>
                    <a:pt x="802" y="583"/>
                  </a:lnTo>
                  <a:lnTo>
                    <a:pt x="792" y="580"/>
                  </a:lnTo>
                  <a:lnTo>
                    <a:pt x="782" y="578"/>
                  </a:lnTo>
                  <a:lnTo>
                    <a:pt x="772" y="575"/>
                  </a:lnTo>
                  <a:lnTo>
                    <a:pt x="762" y="572"/>
                  </a:lnTo>
                  <a:lnTo>
                    <a:pt x="753" y="568"/>
                  </a:lnTo>
                  <a:lnTo>
                    <a:pt x="744" y="564"/>
                  </a:lnTo>
                  <a:lnTo>
                    <a:pt x="735" y="559"/>
                  </a:lnTo>
                  <a:lnTo>
                    <a:pt x="726" y="554"/>
                  </a:lnTo>
                  <a:lnTo>
                    <a:pt x="718" y="549"/>
                  </a:lnTo>
                  <a:lnTo>
                    <a:pt x="710" y="543"/>
                  </a:lnTo>
                  <a:lnTo>
                    <a:pt x="702" y="537"/>
                  </a:lnTo>
                  <a:lnTo>
                    <a:pt x="694" y="530"/>
                  </a:lnTo>
                  <a:lnTo>
                    <a:pt x="687" y="522"/>
                  </a:lnTo>
                  <a:lnTo>
                    <a:pt x="681" y="514"/>
                  </a:lnTo>
                  <a:lnTo>
                    <a:pt x="675" y="505"/>
                  </a:lnTo>
                  <a:lnTo>
                    <a:pt x="669" y="496"/>
                  </a:lnTo>
                  <a:lnTo>
                    <a:pt x="664" y="486"/>
                  </a:lnTo>
                  <a:lnTo>
                    <a:pt x="659" y="476"/>
                  </a:lnTo>
                  <a:lnTo>
                    <a:pt x="654" y="465"/>
                  </a:lnTo>
                  <a:lnTo>
                    <a:pt x="652" y="459"/>
                  </a:lnTo>
                  <a:lnTo>
                    <a:pt x="651" y="454"/>
                  </a:lnTo>
                  <a:lnTo>
                    <a:pt x="647" y="441"/>
                  </a:lnTo>
                  <a:lnTo>
                    <a:pt x="645" y="429"/>
                  </a:lnTo>
                  <a:lnTo>
                    <a:pt x="642" y="415"/>
                  </a:lnTo>
                  <a:lnTo>
                    <a:pt x="642" y="408"/>
                  </a:lnTo>
                  <a:lnTo>
                    <a:pt x="641" y="401"/>
                  </a:lnTo>
                  <a:lnTo>
                    <a:pt x="640" y="386"/>
                  </a:lnTo>
                  <a:lnTo>
                    <a:pt x="640" y="370"/>
                  </a:lnTo>
                  <a:lnTo>
                    <a:pt x="640" y="355"/>
                  </a:lnTo>
                  <a:lnTo>
                    <a:pt x="641" y="340"/>
                  </a:lnTo>
                  <a:lnTo>
                    <a:pt x="643" y="326"/>
                  </a:lnTo>
                  <a:lnTo>
                    <a:pt x="646" y="313"/>
                  </a:lnTo>
                  <a:lnTo>
                    <a:pt x="649" y="300"/>
                  </a:lnTo>
                  <a:lnTo>
                    <a:pt x="653" y="288"/>
                  </a:lnTo>
                  <a:lnTo>
                    <a:pt x="657" y="276"/>
                  </a:lnTo>
                  <a:lnTo>
                    <a:pt x="662" y="265"/>
                  </a:lnTo>
                  <a:lnTo>
                    <a:pt x="668" y="255"/>
                  </a:lnTo>
                  <a:lnTo>
                    <a:pt x="674" y="245"/>
                  </a:lnTo>
                  <a:lnTo>
                    <a:pt x="680" y="236"/>
                  </a:lnTo>
                  <a:lnTo>
                    <a:pt x="687" y="227"/>
                  </a:lnTo>
                  <a:lnTo>
                    <a:pt x="694" y="219"/>
                  </a:lnTo>
                  <a:lnTo>
                    <a:pt x="702" y="212"/>
                  </a:lnTo>
                  <a:lnTo>
                    <a:pt x="710" y="204"/>
                  </a:lnTo>
                  <a:lnTo>
                    <a:pt x="718" y="198"/>
                  </a:lnTo>
                  <a:lnTo>
                    <a:pt x="727" y="192"/>
                  </a:lnTo>
                  <a:lnTo>
                    <a:pt x="735" y="186"/>
                  </a:lnTo>
                  <a:lnTo>
                    <a:pt x="744" y="181"/>
                  </a:lnTo>
                  <a:lnTo>
                    <a:pt x="753" y="177"/>
                  </a:lnTo>
                  <a:lnTo>
                    <a:pt x="762" y="172"/>
                  </a:lnTo>
                  <a:lnTo>
                    <a:pt x="771" y="169"/>
                  </a:lnTo>
                  <a:lnTo>
                    <a:pt x="781" y="165"/>
                  </a:lnTo>
                  <a:lnTo>
                    <a:pt x="790" y="162"/>
                  </a:lnTo>
                  <a:lnTo>
                    <a:pt x="799" y="160"/>
                  </a:lnTo>
                  <a:lnTo>
                    <a:pt x="808" y="158"/>
                  </a:lnTo>
                  <a:lnTo>
                    <a:pt x="817" y="156"/>
                  </a:lnTo>
                  <a:lnTo>
                    <a:pt x="826" y="154"/>
                  </a:lnTo>
                  <a:lnTo>
                    <a:pt x="844" y="152"/>
                  </a:lnTo>
                  <a:lnTo>
                    <a:pt x="852" y="152"/>
                  </a:lnTo>
                  <a:lnTo>
                    <a:pt x="860" y="152"/>
                  </a:lnTo>
                  <a:lnTo>
                    <a:pt x="868" y="152"/>
                  </a:lnTo>
                  <a:lnTo>
                    <a:pt x="876" y="152"/>
                  </a:lnTo>
                  <a:lnTo>
                    <a:pt x="893" y="153"/>
                  </a:lnTo>
                  <a:lnTo>
                    <a:pt x="901" y="155"/>
                  </a:lnTo>
                  <a:lnTo>
                    <a:pt x="910" y="156"/>
                  </a:lnTo>
                  <a:lnTo>
                    <a:pt x="927" y="160"/>
                  </a:lnTo>
                  <a:lnTo>
                    <a:pt x="936" y="162"/>
                  </a:lnTo>
                  <a:lnTo>
                    <a:pt x="944" y="165"/>
                  </a:lnTo>
                  <a:lnTo>
                    <a:pt x="953" y="168"/>
                  </a:lnTo>
                  <a:lnTo>
                    <a:pt x="961" y="172"/>
                  </a:lnTo>
                  <a:lnTo>
                    <a:pt x="969" y="177"/>
                  </a:lnTo>
                  <a:lnTo>
                    <a:pt x="977" y="181"/>
                  </a:lnTo>
                  <a:lnTo>
                    <a:pt x="985" y="187"/>
                  </a:lnTo>
                  <a:lnTo>
                    <a:pt x="993" y="193"/>
                  </a:lnTo>
                  <a:lnTo>
                    <a:pt x="1000" y="199"/>
                  </a:lnTo>
                  <a:lnTo>
                    <a:pt x="1007" y="207"/>
                  </a:lnTo>
                  <a:lnTo>
                    <a:pt x="1014" y="215"/>
                  </a:lnTo>
                  <a:lnTo>
                    <a:pt x="1021" y="223"/>
                  </a:lnTo>
                  <a:lnTo>
                    <a:pt x="1027" y="233"/>
                  </a:lnTo>
                  <a:lnTo>
                    <a:pt x="1032" y="243"/>
                  </a:lnTo>
                  <a:lnTo>
                    <a:pt x="1035" y="248"/>
                  </a:lnTo>
                  <a:lnTo>
                    <a:pt x="1038" y="253"/>
                  </a:lnTo>
                  <a:lnTo>
                    <a:pt x="1043" y="265"/>
                  </a:lnTo>
                  <a:lnTo>
                    <a:pt x="1047" y="278"/>
                  </a:lnTo>
                  <a:lnTo>
                    <a:pt x="1051" y="291"/>
                  </a:lnTo>
                  <a:lnTo>
                    <a:pt x="1054" y="305"/>
                  </a:lnTo>
                  <a:lnTo>
                    <a:pt x="1057" y="320"/>
                  </a:lnTo>
                  <a:lnTo>
                    <a:pt x="1060" y="336"/>
                  </a:lnTo>
                  <a:lnTo>
                    <a:pt x="1061" y="354"/>
                  </a:lnTo>
                  <a:lnTo>
                    <a:pt x="1062" y="372"/>
                  </a:lnTo>
                  <a:lnTo>
                    <a:pt x="1063" y="391"/>
                  </a:lnTo>
                  <a:lnTo>
                    <a:pt x="1063" y="408"/>
                  </a:lnTo>
                  <a:close/>
                  <a:moveTo>
                    <a:pt x="918" y="326"/>
                  </a:moveTo>
                  <a:lnTo>
                    <a:pt x="921" y="325"/>
                  </a:lnTo>
                  <a:lnTo>
                    <a:pt x="922" y="325"/>
                  </a:lnTo>
                  <a:lnTo>
                    <a:pt x="923" y="323"/>
                  </a:lnTo>
                  <a:lnTo>
                    <a:pt x="924" y="322"/>
                  </a:lnTo>
                  <a:lnTo>
                    <a:pt x="925" y="319"/>
                  </a:lnTo>
                  <a:lnTo>
                    <a:pt x="924" y="318"/>
                  </a:lnTo>
                  <a:lnTo>
                    <a:pt x="923" y="311"/>
                  </a:lnTo>
                  <a:lnTo>
                    <a:pt x="922" y="304"/>
                  </a:lnTo>
                  <a:lnTo>
                    <a:pt x="920" y="297"/>
                  </a:lnTo>
                  <a:lnTo>
                    <a:pt x="917" y="291"/>
                  </a:lnTo>
                  <a:lnTo>
                    <a:pt x="915" y="286"/>
                  </a:lnTo>
                  <a:lnTo>
                    <a:pt x="911" y="281"/>
                  </a:lnTo>
                  <a:lnTo>
                    <a:pt x="908" y="277"/>
                  </a:lnTo>
                  <a:lnTo>
                    <a:pt x="904" y="273"/>
                  </a:lnTo>
                  <a:lnTo>
                    <a:pt x="900" y="270"/>
                  </a:lnTo>
                  <a:lnTo>
                    <a:pt x="895" y="267"/>
                  </a:lnTo>
                  <a:lnTo>
                    <a:pt x="890" y="265"/>
                  </a:lnTo>
                  <a:lnTo>
                    <a:pt x="885" y="263"/>
                  </a:lnTo>
                  <a:lnTo>
                    <a:pt x="879" y="262"/>
                  </a:lnTo>
                  <a:lnTo>
                    <a:pt x="873" y="261"/>
                  </a:lnTo>
                  <a:lnTo>
                    <a:pt x="866" y="260"/>
                  </a:lnTo>
                  <a:lnTo>
                    <a:pt x="860" y="260"/>
                  </a:lnTo>
                  <a:lnTo>
                    <a:pt x="854" y="260"/>
                  </a:lnTo>
                  <a:lnTo>
                    <a:pt x="849" y="261"/>
                  </a:lnTo>
                  <a:lnTo>
                    <a:pt x="844" y="262"/>
                  </a:lnTo>
                  <a:lnTo>
                    <a:pt x="839" y="263"/>
                  </a:lnTo>
                  <a:lnTo>
                    <a:pt x="834" y="265"/>
                  </a:lnTo>
                  <a:lnTo>
                    <a:pt x="830" y="267"/>
                  </a:lnTo>
                  <a:lnTo>
                    <a:pt x="826" y="270"/>
                  </a:lnTo>
                  <a:lnTo>
                    <a:pt x="821" y="273"/>
                  </a:lnTo>
                  <a:lnTo>
                    <a:pt x="818" y="277"/>
                  </a:lnTo>
                  <a:lnTo>
                    <a:pt x="814" y="281"/>
                  </a:lnTo>
                  <a:lnTo>
                    <a:pt x="810" y="286"/>
                  </a:lnTo>
                  <a:lnTo>
                    <a:pt x="807" y="291"/>
                  </a:lnTo>
                  <a:lnTo>
                    <a:pt x="804" y="297"/>
                  </a:lnTo>
                  <a:lnTo>
                    <a:pt x="802" y="304"/>
                  </a:lnTo>
                  <a:lnTo>
                    <a:pt x="799" y="311"/>
                  </a:lnTo>
                  <a:lnTo>
                    <a:pt x="797" y="318"/>
                  </a:lnTo>
                  <a:lnTo>
                    <a:pt x="797" y="321"/>
                  </a:lnTo>
                  <a:lnTo>
                    <a:pt x="797" y="323"/>
                  </a:lnTo>
                  <a:lnTo>
                    <a:pt x="798" y="324"/>
                  </a:lnTo>
                  <a:lnTo>
                    <a:pt x="799" y="325"/>
                  </a:lnTo>
                  <a:lnTo>
                    <a:pt x="800" y="326"/>
                  </a:lnTo>
                  <a:lnTo>
                    <a:pt x="802" y="326"/>
                  </a:lnTo>
                  <a:lnTo>
                    <a:pt x="918" y="326"/>
                  </a:lnTo>
                  <a:close/>
                  <a:moveTo>
                    <a:pt x="1595" y="588"/>
                  </a:moveTo>
                  <a:lnTo>
                    <a:pt x="1577" y="588"/>
                  </a:lnTo>
                  <a:lnTo>
                    <a:pt x="1560" y="587"/>
                  </a:lnTo>
                  <a:lnTo>
                    <a:pt x="1543" y="585"/>
                  </a:lnTo>
                  <a:lnTo>
                    <a:pt x="1528" y="584"/>
                  </a:lnTo>
                  <a:lnTo>
                    <a:pt x="1513" y="581"/>
                  </a:lnTo>
                  <a:lnTo>
                    <a:pt x="1499" y="578"/>
                  </a:lnTo>
                  <a:lnTo>
                    <a:pt x="1485" y="575"/>
                  </a:lnTo>
                  <a:lnTo>
                    <a:pt x="1472" y="571"/>
                  </a:lnTo>
                  <a:lnTo>
                    <a:pt x="1460" y="567"/>
                  </a:lnTo>
                  <a:lnTo>
                    <a:pt x="1449" y="563"/>
                  </a:lnTo>
                  <a:lnTo>
                    <a:pt x="1438" y="558"/>
                  </a:lnTo>
                  <a:lnTo>
                    <a:pt x="1427" y="553"/>
                  </a:lnTo>
                  <a:lnTo>
                    <a:pt x="1418" y="548"/>
                  </a:lnTo>
                  <a:lnTo>
                    <a:pt x="1409" y="543"/>
                  </a:lnTo>
                  <a:lnTo>
                    <a:pt x="1393" y="532"/>
                  </a:lnTo>
                  <a:lnTo>
                    <a:pt x="1391" y="531"/>
                  </a:lnTo>
                  <a:lnTo>
                    <a:pt x="1390" y="529"/>
                  </a:lnTo>
                  <a:lnTo>
                    <a:pt x="1389" y="527"/>
                  </a:lnTo>
                  <a:lnTo>
                    <a:pt x="1389" y="525"/>
                  </a:lnTo>
                  <a:lnTo>
                    <a:pt x="1390" y="523"/>
                  </a:lnTo>
                  <a:lnTo>
                    <a:pt x="1391" y="522"/>
                  </a:lnTo>
                  <a:lnTo>
                    <a:pt x="1440" y="446"/>
                  </a:lnTo>
                  <a:lnTo>
                    <a:pt x="1442" y="444"/>
                  </a:lnTo>
                  <a:lnTo>
                    <a:pt x="1443" y="444"/>
                  </a:lnTo>
                  <a:lnTo>
                    <a:pt x="1444" y="443"/>
                  </a:lnTo>
                  <a:lnTo>
                    <a:pt x="1446" y="443"/>
                  </a:lnTo>
                  <a:lnTo>
                    <a:pt x="1448" y="444"/>
                  </a:lnTo>
                  <a:lnTo>
                    <a:pt x="1450" y="445"/>
                  </a:lnTo>
                  <a:lnTo>
                    <a:pt x="1465" y="456"/>
                  </a:lnTo>
                  <a:lnTo>
                    <a:pt x="1483" y="465"/>
                  </a:lnTo>
                  <a:lnTo>
                    <a:pt x="1501" y="473"/>
                  </a:lnTo>
                  <a:lnTo>
                    <a:pt x="1510" y="476"/>
                  </a:lnTo>
                  <a:lnTo>
                    <a:pt x="1520" y="479"/>
                  </a:lnTo>
                  <a:lnTo>
                    <a:pt x="1529" y="482"/>
                  </a:lnTo>
                  <a:lnTo>
                    <a:pt x="1539" y="485"/>
                  </a:lnTo>
                  <a:lnTo>
                    <a:pt x="1558" y="489"/>
                  </a:lnTo>
                  <a:lnTo>
                    <a:pt x="1576" y="491"/>
                  </a:lnTo>
                  <a:lnTo>
                    <a:pt x="1594" y="492"/>
                  </a:lnTo>
                  <a:lnTo>
                    <a:pt x="1604" y="491"/>
                  </a:lnTo>
                  <a:lnTo>
                    <a:pt x="1613" y="490"/>
                  </a:lnTo>
                  <a:lnTo>
                    <a:pt x="1622" y="488"/>
                  </a:lnTo>
                  <a:lnTo>
                    <a:pt x="1629" y="486"/>
                  </a:lnTo>
                  <a:lnTo>
                    <a:pt x="1632" y="484"/>
                  </a:lnTo>
                  <a:lnTo>
                    <a:pt x="1635" y="482"/>
                  </a:lnTo>
                  <a:lnTo>
                    <a:pt x="1638" y="480"/>
                  </a:lnTo>
                  <a:lnTo>
                    <a:pt x="1640" y="477"/>
                  </a:lnTo>
                  <a:lnTo>
                    <a:pt x="1642" y="474"/>
                  </a:lnTo>
                  <a:lnTo>
                    <a:pt x="1643" y="471"/>
                  </a:lnTo>
                  <a:lnTo>
                    <a:pt x="1644" y="468"/>
                  </a:lnTo>
                  <a:lnTo>
                    <a:pt x="1644" y="464"/>
                  </a:lnTo>
                  <a:lnTo>
                    <a:pt x="1644" y="461"/>
                  </a:lnTo>
                  <a:lnTo>
                    <a:pt x="1643" y="457"/>
                  </a:lnTo>
                  <a:lnTo>
                    <a:pt x="1642" y="454"/>
                  </a:lnTo>
                  <a:lnTo>
                    <a:pt x="1641" y="451"/>
                  </a:lnTo>
                  <a:lnTo>
                    <a:pt x="1640" y="449"/>
                  </a:lnTo>
                  <a:lnTo>
                    <a:pt x="1638" y="448"/>
                  </a:lnTo>
                  <a:lnTo>
                    <a:pt x="1636" y="445"/>
                  </a:lnTo>
                  <a:lnTo>
                    <a:pt x="1629" y="441"/>
                  </a:lnTo>
                  <a:lnTo>
                    <a:pt x="1620" y="437"/>
                  </a:lnTo>
                  <a:lnTo>
                    <a:pt x="1609" y="434"/>
                  </a:lnTo>
                  <a:lnTo>
                    <a:pt x="1595" y="432"/>
                  </a:lnTo>
                  <a:lnTo>
                    <a:pt x="1579" y="429"/>
                  </a:lnTo>
                  <a:lnTo>
                    <a:pt x="1551" y="425"/>
                  </a:lnTo>
                  <a:lnTo>
                    <a:pt x="1537" y="422"/>
                  </a:lnTo>
                  <a:lnTo>
                    <a:pt x="1522" y="419"/>
                  </a:lnTo>
                  <a:lnTo>
                    <a:pt x="1508" y="415"/>
                  </a:lnTo>
                  <a:lnTo>
                    <a:pt x="1493" y="411"/>
                  </a:lnTo>
                  <a:lnTo>
                    <a:pt x="1480" y="405"/>
                  </a:lnTo>
                  <a:lnTo>
                    <a:pt x="1466" y="398"/>
                  </a:lnTo>
                  <a:lnTo>
                    <a:pt x="1460" y="395"/>
                  </a:lnTo>
                  <a:lnTo>
                    <a:pt x="1454" y="391"/>
                  </a:lnTo>
                  <a:lnTo>
                    <a:pt x="1448" y="386"/>
                  </a:lnTo>
                  <a:lnTo>
                    <a:pt x="1443" y="382"/>
                  </a:lnTo>
                  <a:lnTo>
                    <a:pt x="1438" y="377"/>
                  </a:lnTo>
                  <a:lnTo>
                    <a:pt x="1433" y="371"/>
                  </a:lnTo>
                  <a:lnTo>
                    <a:pt x="1428" y="366"/>
                  </a:lnTo>
                  <a:lnTo>
                    <a:pt x="1424" y="359"/>
                  </a:lnTo>
                  <a:lnTo>
                    <a:pt x="1420" y="353"/>
                  </a:lnTo>
                  <a:lnTo>
                    <a:pt x="1417" y="346"/>
                  </a:lnTo>
                  <a:lnTo>
                    <a:pt x="1414" y="338"/>
                  </a:lnTo>
                  <a:lnTo>
                    <a:pt x="1411" y="330"/>
                  </a:lnTo>
                  <a:lnTo>
                    <a:pt x="1410" y="322"/>
                  </a:lnTo>
                  <a:lnTo>
                    <a:pt x="1408" y="313"/>
                  </a:lnTo>
                  <a:lnTo>
                    <a:pt x="1408" y="308"/>
                  </a:lnTo>
                  <a:lnTo>
                    <a:pt x="1407" y="304"/>
                  </a:lnTo>
                  <a:lnTo>
                    <a:pt x="1407" y="294"/>
                  </a:lnTo>
                  <a:lnTo>
                    <a:pt x="1407" y="285"/>
                  </a:lnTo>
                  <a:lnTo>
                    <a:pt x="1408" y="277"/>
                  </a:lnTo>
                  <a:lnTo>
                    <a:pt x="1409" y="268"/>
                  </a:lnTo>
                  <a:lnTo>
                    <a:pt x="1410" y="261"/>
                  </a:lnTo>
                  <a:lnTo>
                    <a:pt x="1412" y="253"/>
                  </a:lnTo>
                  <a:lnTo>
                    <a:pt x="1415" y="246"/>
                  </a:lnTo>
                  <a:lnTo>
                    <a:pt x="1417" y="239"/>
                  </a:lnTo>
                  <a:lnTo>
                    <a:pt x="1420" y="232"/>
                  </a:lnTo>
                  <a:lnTo>
                    <a:pt x="1424" y="225"/>
                  </a:lnTo>
                  <a:lnTo>
                    <a:pt x="1428" y="219"/>
                  </a:lnTo>
                  <a:lnTo>
                    <a:pt x="1436" y="208"/>
                  </a:lnTo>
                  <a:lnTo>
                    <a:pt x="1441" y="202"/>
                  </a:lnTo>
                  <a:lnTo>
                    <a:pt x="1446" y="197"/>
                  </a:lnTo>
                  <a:lnTo>
                    <a:pt x="1457" y="188"/>
                  </a:lnTo>
                  <a:lnTo>
                    <a:pt x="1463" y="183"/>
                  </a:lnTo>
                  <a:lnTo>
                    <a:pt x="1469" y="179"/>
                  </a:lnTo>
                  <a:lnTo>
                    <a:pt x="1483" y="172"/>
                  </a:lnTo>
                  <a:lnTo>
                    <a:pt x="1490" y="169"/>
                  </a:lnTo>
                  <a:lnTo>
                    <a:pt x="1497" y="166"/>
                  </a:lnTo>
                  <a:lnTo>
                    <a:pt x="1512" y="161"/>
                  </a:lnTo>
                  <a:lnTo>
                    <a:pt x="1528" y="157"/>
                  </a:lnTo>
                  <a:lnTo>
                    <a:pt x="1544" y="154"/>
                  </a:lnTo>
                  <a:lnTo>
                    <a:pt x="1561" y="152"/>
                  </a:lnTo>
                  <a:lnTo>
                    <a:pt x="1579" y="152"/>
                  </a:lnTo>
                  <a:lnTo>
                    <a:pt x="1595" y="152"/>
                  </a:lnTo>
                  <a:lnTo>
                    <a:pt x="1611" y="153"/>
                  </a:lnTo>
                  <a:lnTo>
                    <a:pt x="1626" y="154"/>
                  </a:lnTo>
                  <a:lnTo>
                    <a:pt x="1641" y="156"/>
                  </a:lnTo>
                  <a:lnTo>
                    <a:pt x="1654" y="158"/>
                  </a:lnTo>
                  <a:lnTo>
                    <a:pt x="1667" y="160"/>
                  </a:lnTo>
                  <a:lnTo>
                    <a:pt x="1679" y="163"/>
                  </a:lnTo>
                  <a:lnTo>
                    <a:pt x="1691" y="167"/>
                  </a:lnTo>
                  <a:lnTo>
                    <a:pt x="1702" y="170"/>
                  </a:lnTo>
                  <a:lnTo>
                    <a:pt x="1713" y="174"/>
                  </a:lnTo>
                  <a:lnTo>
                    <a:pt x="1723" y="179"/>
                  </a:lnTo>
                  <a:lnTo>
                    <a:pt x="1733" y="183"/>
                  </a:lnTo>
                  <a:lnTo>
                    <a:pt x="1742" y="188"/>
                  </a:lnTo>
                  <a:lnTo>
                    <a:pt x="1751" y="194"/>
                  </a:lnTo>
                  <a:lnTo>
                    <a:pt x="1768" y="205"/>
                  </a:lnTo>
                  <a:lnTo>
                    <a:pt x="1770" y="207"/>
                  </a:lnTo>
                  <a:lnTo>
                    <a:pt x="1771" y="209"/>
                  </a:lnTo>
                  <a:lnTo>
                    <a:pt x="1772" y="211"/>
                  </a:lnTo>
                  <a:lnTo>
                    <a:pt x="1772" y="212"/>
                  </a:lnTo>
                  <a:lnTo>
                    <a:pt x="1771" y="215"/>
                  </a:lnTo>
                  <a:lnTo>
                    <a:pt x="1770" y="216"/>
                  </a:lnTo>
                  <a:lnTo>
                    <a:pt x="1722" y="288"/>
                  </a:lnTo>
                  <a:lnTo>
                    <a:pt x="1720" y="290"/>
                  </a:lnTo>
                  <a:lnTo>
                    <a:pt x="1718" y="292"/>
                  </a:lnTo>
                  <a:lnTo>
                    <a:pt x="1716" y="292"/>
                  </a:lnTo>
                  <a:lnTo>
                    <a:pt x="1715" y="292"/>
                  </a:lnTo>
                  <a:lnTo>
                    <a:pt x="1711" y="292"/>
                  </a:lnTo>
                  <a:lnTo>
                    <a:pt x="1708" y="290"/>
                  </a:lnTo>
                  <a:lnTo>
                    <a:pt x="1693" y="282"/>
                  </a:lnTo>
                  <a:lnTo>
                    <a:pt x="1677" y="274"/>
                  </a:lnTo>
                  <a:lnTo>
                    <a:pt x="1662" y="268"/>
                  </a:lnTo>
                  <a:lnTo>
                    <a:pt x="1647" y="263"/>
                  </a:lnTo>
                  <a:lnTo>
                    <a:pt x="1633" y="258"/>
                  </a:lnTo>
                  <a:lnTo>
                    <a:pt x="1619" y="255"/>
                  </a:lnTo>
                  <a:lnTo>
                    <a:pt x="1612" y="254"/>
                  </a:lnTo>
                  <a:lnTo>
                    <a:pt x="1606" y="254"/>
                  </a:lnTo>
                  <a:lnTo>
                    <a:pt x="1593" y="253"/>
                  </a:lnTo>
                  <a:lnTo>
                    <a:pt x="1584" y="253"/>
                  </a:lnTo>
                  <a:lnTo>
                    <a:pt x="1576" y="254"/>
                  </a:lnTo>
                  <a:lnTo>
                    <a:pt x="1568" y="256"/>
                  </a:lnTo>
                  <a:lnTo>
                    <a:pt x="1562" y="259"/>
                  </a:lnTo>
                  <a:lnTo>
                    <a:pt x="1560" y="261"/>
                  </a:lnTo>
                  <a:lnTo>
                    <a:pt x="1557" y="263"/>
                  </a:lnTo>
                  <a:lnTo>
                    <a:pt x="1554" y="267"/>
                  </a:lnTo>
                  <a:lnTo>
                    <a:pt x="1552" y="270"/>
                  </a:lnTo>
                  <a:lnTo>
                    <a:pt x="1551" y="273"/>
                  </a:lnTo>
                  <a:lnTo>
                    <a:pt x="1551" y="276"/>
                  </a:lnTo>
                  <a:lnTo>
                    <a:pt x="1550" y="280"/>
                  </a:lnTo>
                  <a:lnTo>
                    <a:pt x="1551" y="283"/>
                  </a:lnTo>
                  <a:lnTo>
                    <a:pt x="1551" y="286"/>
                  </a:lnTo>
                  <a:lnTo>
                    <a:pt x="1553" y="289"/>
                  </a:lnTo>
                  <a:lnTo>
                    <a:pt x="1555" y="292"/>
                  </a:lnTo>
                  <a:lnTo>
                    <a:pt x="1557" y="295"/>
                  </a:lnTo>
                  <a:lnTo>
                    <a:pt x="1560" y="297"/>
                  </a:lnTo>
                  <a:lnTo>
                    <a:pt x="1563" y="299"/>
                  </a:lnTo>
                  <a:lnTo>
                    <a:pt x="1567" y="301"/>
                  </a:lnTo>
                  <a:lnTo>
                    <a:pt x="1576" y="304"/>
                  </a:lnTo>
                  <a:lnTo>
                    <a:pt x="1587" y="307"/>
                  </a:lnTo>
                  <a:lnTo>
                    <a:pt x="1600" y="309"/>
                  </a:lnTo>
                  <a:lnTo>
                    <a:pt x="1615" y="312"/>
                  </a:lnTo>
                  <a:lnTo>
                    <a:pt x="1642" y="316"/>
                  </a:lnTo>
                  <a:lnTo>
                    <a:pt x="1657" y="318"/>
                  </a:lnTo>
                  <a:lnTo>
                    <a:pt x="1672" y="321"/>
                  </a:lnTo>
                  <a:lnTo>
                    <a:pt x="1686" y="325"/>
                  </a:lnTo>
                  <a:lnTo>
                    <a:pt x="1701" y="329"/>
                  </a:lnTo>
                  <a:lnTo>
                    <a:pt x="1715" y="334"/>
                  </a:lnTo>
                  <a:lnTo>
                    <a:pt x="1728" y="340"/>
                  </a:lnTo>
                  <a:lnTo>
                    <a:pt x="1740" y="348"/>
                  </a:lnTo>
                  <a:lnTo>
                    <a:pt x="1746" y="352"/>
                  </a:lnTo>
                  <a:lnTo>
                    <a:pt x="1752" y="356"/>
                  </a:lnTo>
                  <a:lnTo>
                    <a:pt x="1757" y="361"/>
                  </a:lnTo>
                  <a:lnTo>
                    <a:pt x="1762" y="366"/>
                  </a:lnTo>
                  <a:lnTo>
                    <a:pt x="1766" y="371"/>
                  </a:lnTo>
                  <a:lnTo>
                    <a:pt x="1771" y="377"/>
                  </a:lnTo>
                  <a:lnTo>
                    <a:pt x="1774" y="383"/>
                  </a:lnTo>
                  <a:lnTo>
                    <a:pt x="1778" y="390"/>
                  </a:lnTo>
                  <a:lnTo>
                    <a:pt x="1781" y="397"/>
                  </a:lnTo>
                  <a:lnTo>
                    <a:pt x="1783" y="404"/>
                  </a:lnTo>
                  <a:lnTo>
                    <a:pt x="1785" y="412"/>
                  </a:lnTo>
                  <a:lnTo>
                    <a:pt x="1787" y="420"/>
                  </a:lnTo>
                  <a:lnTo>
                    <a:pt x="1787" y="425"/>
                  </a:lnTo>
                  <a:lnTo>
                    <a:pt x="1787" y="429"/>
                  </a:lnTo>
                  <a:lnTo>
                    <a:pt x="1788" y="438"/>
                  </a:lnTo>
                  <a:lnTo>
                    <a:pt x="1787" y="449"/>
                  </a:lnTo>
                  <a:lnTo>
                    <a:pt x="1787" y="458"/>
                  </a:lnTo>
                  <a:lnTo>
                    <a:pt x="1785" y="468"/>
                  </a:lnTo>
                  <a:lnTo>
                    <a:pt x="1783" y="477"/>
                  </a:lnTo>
                  <a:lnTo>
                    <a:pt x="1781" y="485"/>
                  </a:lnTo>
                  <a:lnTo>
                    <a:pt x="1778" y="494"/>
                  </a:lnTo>
                  <a:lnTo>
                    <a:pt x="1775" y="501"/>
                  </a:lnTo>
                  <a:lnTo>
                    <a:pt x="1771" y="509"/>
                  </a:lnTo>
                  <a:lnTo>
                    <a:pt x="1767" y="516"/>
                  </a:lnTo>
                  <a:lnTo>
                    <a:pt x="1763" y="523"/>
                  </a:lnTo>
                  <a:lnTo>
                    <a:pt x="1758" y="529"/>
                  </a:lnTo>
                  <a:lnTo>
                    <a:pt x="1752" y="535"/>
                  </a:lnTo>
                  <a:lnTo>
                    <a:pt x="1747" y="540"/>
                  </a:lnTo>
                  <a:lnTo>
                    <a:pt x="1741" y="546"/>
                  </a:lnTo>
                  <a:lnTo>
                    <a:pt x="1734" y="550"/>
                  </a:lnTo>
                  <a:lnTo>
                    <a:pt x="1728" y="555"/>
                  </a:lnTo>
                  <a:lnTo>
                    <a:pt x="1721" y="559"/>
                  </a:lnTo>
                  <a:lnTo>
                    <a:pt x="1714" y="563"/>
                  </a:lnTo>
                  <a:lnTo>
                    <a:pt x="1699" y="570"/>
                  </a:lnTo>
                  <a:lnTo>
                    <a:pt x="1683" y="576"/>
                  </a:lnTo>
                  <a:lnTo>
                    <a:pt x="1675" y="578"/>
                  </a:lnTo>
                  <a:lnTo>
                    <a:pt x="1666" y="580"/>
                  </a:lnTo>
                  <a:lnTo>
                    <a:pt x="1649" y="584"/>
                  </a:lnTo>
                  <a:lnTo>
                    <a:pt x="1631" y="586"/>
                  </a:lnTo>
                  <a:lnTo>
                    <a:pt x="1613" y="588"/>
                  </a:lnTo>
                  <a:lnTo>
                    <a:pt x="1595" y="5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831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/ mer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EFE15CB-DF76-4428-AA1A-F64EDAEF0077}" type="datetime1">
              <a:rPr lang="en-GB" smtClean="0"/>
              <a:t>11/09/2022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6762" y="3035936"/>
            <a:ext cx="10658475" cy="643253"/>
          </a:xfrm>
        </p:spPr>
        <p:txBody>
          <a:bodyPr anchor="ctr" anchorCtr="0">
            <a:spAutoFit/>
          </a:bodyPr>
          <a:lstStyle>
            <a:lvl1pPr algn="l">
              <a:lnSpc>
                <a:spcPct val="95000"/>
              </a:lnSpc>
              <a:defRPr sz="4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35360" y="6093296"/>
            <a:ext cx="1243838" cy="432000"/>
            <a:chOff x="3279775" y="2451101"/>
            <a:chExt cx="5640388" cy="1958974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279775" y="2451101"/>
              <a:ext cx="1838325" cy="1944687"/>
            </a:xfrm>
            <a:custGeom>
              <a:avLst/>
              <a:gdLst>
                <a:gd name="T0" fmla="*/ 978 w 1158"/>
                <a:gd name="T1" fmla="*/ 608 h 1225"/>
                <a:gd name="T2" fmla="*/ 974 w 1158"/>
                <a:gd name="T3" fmla="*/ 610 h 1225"/>
                <a:gd name="T4" fmla="*/ 968 w 1158"/>
                <a:gd name="T5" fmla="*/ 608 h 1225"/>
                <a:gd name="T6" fmla="*/ 966 w 1158"/>
                <a:gd name="T7" fmla="*/ 134 h 1225"/>
                <a:gd name="T8" fmla="*/ 963 w 1158"/>
                <a:gd name="T9" fmla="*/ 128 h 1225"/>
                <a:gd name="T10" fmla="*/ 956 w 1158"/>
                <a:gd name="T11" fmla="*/ 128 h 1225"/>
                <a:gd name="T12" fmla="*/ 953 w 1158"/>
                <a:gd name="T13" fmla="*/ 132 h 1225"/>
                <a:gd name="T14" fmla="*/ 784 w 1158"/>
                <a:gd name="T15" fmla="*/ 603 h 1225"/>
                <a:gd name="T16" fmla="*/ 779 w 1158"/>
                <a:gd name="T17" fmla="*/ 607 h 1225"/>
                <a:gd name="T18" fmla="*/ 773 w 1158"/>
                <a:gd name="T19" fmla="*/ 605 h 1225"/>
                <a:gd name="T20" fmla="*/ 771 w 1158"/>
                <a:gd name="T21" fmla="*/ 466 h 1225"/>
                <a:gd name="T22" fmla="*/ 769 w 1158"/>
                <a:gd name="T23" fmla="*/ 461 h 1225"/>
                <a:gd name="T24" fmla="*/ 764 w 1158"/>
                <a:gd name="T25" fmla="*/ 459 h 1225"/>
                <a:gd name="T26" fmla="*/ 584 w 1158"/>
                <a:gd name="T27" fmla="*/ 614 h 1225"/>
                <a:gd name="T28" fmla="*/ 579 w 1158"/>
                <a:gd name="T29" fmla="*/ 616 h 1225"/>
                <a:gd name="T30" fmla="*/ 396 w 1158"/>
                <a:gd name="T31" fmla="*/ 461 h 1225"/>
                <a:gd name="T32" fmla="*/ 390 w 1158"/>
                <a:gd name="T33" fmla="*/ 460 h 1225"/>
                <a:gd name="T34" fmla="*/ 386 w 1158"/>
                <a:gd name="T35" fmla="*/ 464 h 1225"/>
                <a:gd name="T36" fmla="*/ 386 w 1158"/>
                <a:gd name="T37" fmla="*/ 603 h 1225"/>
                <a:gd name="T38" fmla="*/ 381 w 1158"/>
                <a:gd name="T39" fmla="*/ 607 h 1225"/>
                <a:gd name="T40" fmla="*/ 375 w 1158"/>
                <a:gd name="T41" fmla="*/ 605 h 1225"/>
                <a:gd name="T42" fmla="*/ 292 w 1158"/>
                <a:gd name="T43" fmla="*/ 378 h 1225"/>
                <a:gd name="T44" fmla="*/ 203 w 1158"/>
                <a:gd name="T45" fmla="*/ 130 h 1225"/>
                <a:gd name="T46" fmla="*/ 197 w 1158"/>
                <a:gd name="T47" fmla="*/ 128 h 1225"/>
                <a:gd name="T48" fmla="*/ 192 w 1158"/>
                <a:gd name="T49" fmla="*/ 132 h 1225"/>
                <a:gd name="T50" fmla="*/ 191 w 1158"/>
                <a:gd name="T51" fmla="*/ 606 h 1225"/>
                <a:gd name="T52" fmla="*/ 186 w 1158"/>
                <a:gd name="T53" fmla="*/ 610 h 1225"/>
                <a:gd name="T54" fmla="*/ 181 w 1158"/>
                <a:gd name="T55" fmla="*/ 609 h 1225"/>
                <a:gd name="T56" fmla="*/ 13 w 1158"/>
                <a:gd name="T57" fmla="*/ 5 h 1225"/>
                <a:gd name="T58" fmla="*/ 10 w 1158"/>
                <a:gd name="T59" fmla="*/ 1 h 1225"/>
                <a:gd name="T60" fmla="*/ 4 w 1158"/>
                <a:gd name="T61" fmla="*/ 1 h 1225"/>
                <a:gd name="T62" fmla="*/ 0 w 1158"/>
                <a:gd name="T63" fmla="*/ 7 h 1225"/>
                <a:gd name="T64" fmla="*/ 1 w 1158"/>
                <a:gd name="T65" fmla="*/ 552 h 1225"/>
                <a:gd name="T66" fmla="*/ 147 w 1158"/>
                <a:gd name="T67" fmla="*/ 644 h 1225"/>
                <a:gd name="T68" fmla="*/ 389 w 1158"/>
                <a:gd name="T69" fmla="*/ 646 h 1225"/>
                <a:gd name="T70" fmla="*/ 397 w 1158"/>
                <a:gd name="T71" fmla="*/ 649 h 1225"/>
                <a:gd name="T72" fmla="*/ 500 w 1158"/>
                <a:gd name="T73" fmla="*/ 909 h 1225"/>
                <a:gd name="T74" fmla="*/ 501 w 1158"/>
                <a:gd name="T75" fmla="*/ 917 h 1225"/>
                <a:gd name="T76" fmla="*/ 447 w 1158"/>
                <a:gd name="T77" fmla="*/ 1030 h 1225"/>
                <a:gd name="T78" fmla="*/ 519 w 1158"/>
                <a:gd name="T79" fmla="*/ 1218 h 1225"/>
                <a:gd name="T80" fmla="*/ 526 w 1158"/>
                <a:gd name="T81" fmla="*/ 1224 h 1225"/>
                <a:gd name="T82" fmla="*/ 629 w 1158"/>
                <a:gd name="T83" fmla="*/ 1225 h 1225"/>
                <a:gd name="T84" fmla="*/ 637 w 1158"/>
                <a:gd name="T85" fmla="*/ 1221 h 1225"/>
                <a:gd name="T86" fmla="*/ 710 w 1158"/>
                <a:gd name="T87" fmla="*/ 1036 h 1225"/>
                <a:gd name="T88" fmla="*/ 710 w 1158"/>
                <a:gd name="T89" fmla="*/ 1030 h 1225"/>
                <a:gd name="T90" fmla="*/ 657 w 1158"/>
                <a:gd name="T91" fmla="*/ 917 h 1225"/>
                <a:gd name="T92" fmla="*/ 758 w 1158"/>
                <a:gd name="T93" fmla="*/ 652 h 1225"/>
                <a:gd name="T94" fmla="*/ 765 w 1158"/>
                <a:gd name="T95" fmla="*/ 646 h 1225"/>
                <a:gd name="T96" fmla="*/ 1009 w 1158"/>
                <a:gd name="T97" fmla="*/ 645 h 1225"/>
                <a:gd name="T98" fmla="*/ 1155 w 1158"/>
                <a:gd name="T99" fmla="*/ 554 h 1225"/>
                <a:gd name="T100" fmla="*/ 1158 w 1158"/>
                <a:gd name="T101" fmla="*/ 549 h 1225"/>
                <a:gd name="T102" fmla="*/ 1158 w 1158"/>
                <a:gd name="T103" fmla="*/ 4 h 1225"/>
                <a:gd name="T104" fmla="*/ 1152 w 1158"/>
                <a:gd name="T105" fmla="*/ 0 h 1225"/>
                <a:gd name="T106" fmla="*/ 1146 w 1158"/>
                <a:gd name="T107" fmla="*/ 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8" h="1225">
                  <a:moveTo>
                    <a:pt x="1145" y="5"/>
                  </a:moveTo>
                  <a:lnTo>
                    <a:pt x="979" y="605"/>
                  </a:lnTo>
                  <a:lnTo>
                    <a:pt x="978" y="608"/>
                  </a:lnTo>
                  <a:lnTo>
                    <a:pt x="977" y="608"/>
                  </a:lnTo>
                  <a:lnTo>
                    <a:pt x="976" y="609"/>
                  </a:lnTo>
                  <a:lnTo>
                    <a:pt x="974" y="610"/>
                  </a:lnTo>
                  <a:lnTo>
                    <a:pt x="972" y="610"/>
                  </a:lnTo>
                  <a:lnTo>
                    <a:pt x="970" y="609"/>
                  </a:lnTo>
                  <a:lnTo>
                    <a:pt x="968" y="608"/>
                  </a:lnTo>
                  <a:lnTo>
                    <a:pt x="967" y="606"/>
                  </a:lnTo>
                  <a:lnTo>
                    <a:pt x="966" y="603"/>
                  </a:lnTo>
                  <a:lnTo>
                    <a:pt x="966" y="134"/>
                  </a:lnTo>
                  <a:lnTo>
                    <a:pt x="966" y="132"/>
                  </a:lnTo>
                  <a:lnTo>
                    <a:pt x="964" y="130"/>
                  </a:lnTo>
                  <a:lnTo>
                    <a:pt x="963" y="128"/>
                  </a:lnTo>
                  <a:lnTo>
                    <a:pt x="961" y="128"/>
                  </a:lnTo>
                  <a:lnTo>
                    <a:pt x="958" y="128"/>
                  </a:lnTo>
                  <a:lnTo>
                    <a:pt x="956" y="128"/>
                  </a:lnTo>
                  <a:lnTo>
                    <a:pt x="955" y="129"/>
                  </a:lnTo>
                  <a:lnTo>
                    <a:pt x="955" y="130"/>
                  </a:lnTo>
                  <a:lnTo>
                    <a:pt x="953" y="132"/>
                  </a:lnTo>
                  <a:lnTo>
                    <a:pt x="916" y="240"/>
                  </a:lnTo>
                  <a:lnTo>
                    <a:pt x="865" y="378"/>
                  </a:lnTo>
                  <a:lnTo>
                    <a:pt x="784" y="603"/>
                  </a:lnTo>
                  <a:lnTo>
                    <a:pt x="782" y="605"/>
                  </a:lnTo>
                  <a:lnTo>
                    <a:pt x="781" y="606"/>
                  </a:lnTo>
                  <a:lnTo>
                    <a:pt x="779" y="607"/>
                  </a:lnTo>
                  <a:lnTo>
                    <a:pt x="776" y="607"/>
                  </a:lnTo>
                  <a:lnTo>
                    <a:pt x="774" y="606"/>
                  </a:lnTo>
                  <a:lnTo>
                    <a:pt x="773" y="605"/>
                  </a:lnTo>
                  <a:lnTo>
                    <a:pt x="772" y="603"/>
                  </a:lnTo>
                  <a:lnTo>
                    <a:pt x="771" y="600"/>
                  </a:lnTo>
                  <a:lnTo>
                    <a:pt x="771" y="466"/>
                  </a:lnTo>
                  <a:lnTo>
                    <a:pt x="771" y="464"/>
                  </a:lnTo>
                  <a:lnTo>
                    <a:pt x="770" y="462"/>
                  </a:lnTo>
                  <a:lnTo>
                    <a:pt x="769" y="461"/>
                  </a:lnTo>
                  <a:lnTo>
                    <a:pt x="767" y="460"/>
                  </a:lnTo>
                  <a:lnTo>
                    <a:pt x="766" y="459"/>
                  </a:lnTo>
                  <a:lnTo>
                    <a:pt x="764" y="459"/>
                  </a:lnTo>
                  <a:lnTo>
                    <a:pt x="762" y="460"/>
                  </a:lnTo>
                  <a:lnTo>
                    <a:pt x="761" y="461"/>
                  </a:lnTo>
                  <a:lnTo>
                    <a:pt x="584" y="614"/>
                  </a:lnTo>
                  <a:lnTo>
                    <a:pt x="583" y="615"/>
                  </a:lnTo>
                  <a:lnTo>
                    <a:pt x="581" y="615"/>
                  </a:lnTo>
                  <a:lnTo>
                    <a:pt x="579" y="616"/>
                  </a:lnTo>
                  <a:lnTo>
                    <a:pt x="576" y="615"/>
                  </a:lnTo>
                  <a:lnTo>
                    <a:pt x="573" y="614"/>
                  </a:lnTo>
                  <a:lnTo>
                    <a:pt x="396" y="461"/>
                  </a:lnTo>
                  <a:lnTo>
                    <a:pt x="393" y="459"/>
                  </a:lnTo>
                  <a:lnTo>
                    <a:pt x="391" y="460"/>
                  </a:lnTo>
                  <a:lnTo>
                    <a:pt x="390" y="460"/>
                  </a:lnTo>
                  <a:lnTo>
                    <a:pt x="388" y="461"/>
                  </a:lnTo>
                  <a:lnTo>
                    <a:pt x="387" y="462"/>
                  </a:lnTo>
                  <a:lnTo>
                    <a:pt x="386" y="464"/>
                  </a:lnTo>
                  <a:lnTo>
                    <a:pt x="386" y="466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4" y="605"/>
                  </a:lnTo>
                  <a:lnTo>
                    <a:pt x="383" y="606"/>
                  </a:lnTo>
                  <a:lnTo>
                    <a:pt x="381" y="607"/>
                  </a:lnTo>
                  <a:lnTo>
                    <a:pt x="379" y="607"/>
                  </a:lnTo>
                  <a:lnTo>
                    <a:pt x="377" y="606"/>
                  </a:lnTo>
                  <a:lnTo>
                    <a:pt x="375" y="605"/>
                  </a:lnTo>
                  <a:lnTo>
                    <a:pt x="374" y="603"/>
                  </a:lnTo>
                  <a:lnTo>
                    <a:pt x="340" y="511"/>
                  </a:lnTo>
                  <a:lnTo>
                    <a:pt x="292" y="378"/>
                  </a:lnTo>
                  <a:lnTo>
                    <a:pt x="242" y="240"/>
                  </a:lnTo>
                  <a:lnTo>
                    <a:pt x="205" y="132"/>
                  </a:lnTo>
                  <a:lnTo>
                    <a:pt x="203" y="130"/>
                  </a:lnTo>
                  <a:lnTo>
                    <a:pt x="202" y="128"/>
                  </a:lnTo>
                  <a:lnTo>
                    <a:pt x="200" y="128"/>
                  </a:lnTo>
                  <a:lnTo>
                    <a:pt x="197" y="128"/>
                  </a:lnTo>
                  <a:lnTo>
                    <a:pt x="195" y="128"/>
                  </a:lnTo>
                  <a:lnTo>
                    <a:pt x="194" y="130"/>
                  </a:lnTo>
                  <a:lnTo>
                    <a:pt x="192" y="132"/>
                  </a:lnTo>
                  <a:lnTo>
                    <a:pt x="192" y="134"/>
                  </a:lnTo>
                  <a:lnTo>
                    <a:pt x="192" y="604"/>
                  </a:lnTo>
                  <a:lnTo>
                    <a:pt x="191" y="606"/>
                  </a:lnTo>
                  <a:lnTo>
                    <a:pt x="190" y="608"/>
                  </a:lnTo>
                  <a:lnTo>
                    <a:pt x="188" y="609"/>
                  </a:lnTo>
                  <a:lnTo>
                    <a:pt x="186" y="610"/>
                  </a:lnTo>
                  <a:lnTo>
                    <a:pt x="184" y="610"/>
                  </a:lnTo>
                  <a:lnTo>
                    <a:pt x="182" y="609"/>
                  </a:lnTo>
                  <a:lnTo>
                    <a:pt x="181" y="609"/>
                  </a:lnTo>
                  <a:lnTo>
                    <a:pt x="180" y="608"/>
                  </a:lnTo>
                  <a:lnTo>
                    <a:pt x="179" y="60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546"/>
                  </a:lnTo>
                  <a:lnTo>
                    <a:pt x="0" y="549"/>
                  </a:lnTo>
                  <a:lnTo>
                    <a:pt x="1" y="552"/>
                  </a:lnTo>
                  <a:lnTo>
                    <a:pt x="3" y="554"/>
                  </a:lnTo>
                  <a:lnTo>
                    <a:pt x="5" y="555"/>
                  </a:lnTo>
                  <a:lnTo>
                    <a:pt x="147" y="644"/>
                  </a:lnTo>
                  <a:lnTo>
                    <a:pt x="150" y="645"/>
                  </a:lnTo>
                  <a:lnTo>
                    <a:pt x="153" y="646"/>
                  </a:lnTo>
                  <a:lnTo>
                    <a:pt x="389" y="646"/>
                  </a:lnTo>
                  <a:lnTo>
                    <a:pt x="392" y="646"/>
                  </a:lnTo>
                  <a:lnTo>
                    <a:pt x="395" y="647"/>
                  </a:lnTo>
                  <a:lnTo>
                    <a:pt x="397" y="649"/>
                  </a:lnTo>
                  <a:lnTo>
                    <a:pt x="398" y="651"/>
                  </a:lnTo>
                  <a:lnTo>
                    <a:pt x="399" y="652"/>
                  </a:lnTo>
                  <a:lnTo>
                    <a:pt x="500" y="909"/>
                  </a:lnTo>
                  <a:lnTo>
                    <a:pt x="501" y="912"/>
                  </a:lnTo>
                  <a:lnTo>
                    <a:pt x="501" y="914"/>
                  </a:lnTo>
                  <a:lnTo>
                    <a:pt x="501" y="917"/>
                  </a:lnTo>
                  <a:lnTo>
                    <a:pt x="500" y="920"/>
                  </a:lnTo>
                  <a:lnTo>
                    <a:pt x="448" y="1028"/>
                  </a:lnTo>
                  <a:lnTo>
                    <a:pt x="447" y="1030"/>
                  </a:lnTo>
                  <a:lnTo>
                    <a:pt x="447" y="1032"/>
                  </a:lnTo>
                  <a:lnTo>
                    <a:pt x="447" y="1036"/>
                  </a:lnTo>
                  <a:lnTo>
                    <a:pt x="519" y="1218"/>
                  </a:lnTo>
                  <a:lnTo>
                    <a:pt x="520" y="1221"/>
                  </a:lnTo>
                  <a:lnTo>
                    <a:pt x="523" y="1223"/>
                  </a:lnTo>
                  <a:lnTo>
                    <a:pt x="526" y="1224"/>
                  </a:lnTo>
                  <a:lnTo>
                    <a:pt x="529" y="1225"/>
                  </a:lnTo>
                  <a:lnTo>
                    <a:pt x="579" y="1225"/>
                  </a:lnTo>
                  <a:lnTo>
                    <a:pt x="629" y="1225"/>
                  </a:lnTo>
                  <a:lnTo>
                    <a:pt x="632" y="1224"/>
                  </a:lnTo>
                  <a:lnTo>
                    <a:pt x="635" y="1223"/>
                  </a:lnTo>
                  <a:lnTo>
                    <a:pt x="637" y="1221"/>
                  </a:lnTo>
                  <a:lnTo>
                    <a:pt x="638" y="1219"/>
                  </a:lnTo>
                  <a:lnTo>
                    <a:pt x="638" y="1218"/>
                  </a:lnTo>
                  <a:lnTo>
                    <a:pt x="710" y="1036"/>
                  </a:lnTo>
                  <a:lnTo>
                    <a:pt x="711" y="1034"/>
                  </a:lnTo>
                  <a:lnTo>
                    <a:pt x="711" y="1032"/>
                  </a:lnTo>
                  <a:lnTo>
                    <a:pt x="710" y="1030"/>
                  </a:lnTo>
                  <a:lnTo>
                    <a:pt x="710" y="1028"/>
                  </a:lnTo>
                  <a:lnTo>
                    <a:pt x="657" y="920"/>
                  </a:lnTo>
                  <a:lnTo>
                    <a:pt x="657" y="917"/>
                  </a:lnTo>
                  <a:lnTo>
                    <a:pt x="656" y="914"/>
                  </a:lnTo>
                  <a:lnTo>
                    <a:pt x="657" y="909"/>
                  </a:lnTo>
                  <a:lnTo>
                    <a:pt x="758" y="652"/>
                  </a:lnTo>
                  <a:lnTo>
                    <a:pt x="760" y="650"/>
                  </a:lnTo>
                  <a:lnTo>
                    <a:pt x="762" y="647"/>
                  </a:lnTo>
                  <a:lnTo>
                    <a:pt x="765" y="646"/>
                  </a:lnTo>
                  <a:lnTo>
                    <a:pt x="768" y="646"/>
                  </a:lnTo>
                  <a:lnTo>
                    <a:pt x="1006" y="646"/>
                  </a:lnTo>
                  <a:lnTo>
                    <a:pt x="1009" y="645"/>
                  </a:lnTo>
                  <a:lnTo>
                    <a:pt x="1011" y="644"/>
                  </a:lnTo>
                  <a:lnTo>
                    <a:pt x="1153" y="555"/>
                  </a:lnTo>
                  <a:lnTo>
                    <a:pt x="1155" y="554"/>
                  </a:lnTo>
                  <a:lnTo>
                    <a:pt x="1156" y="553"/>
                  </a:lnTo>
                  <a:lnTo>
                    <a:pt x="1157" y="552"/>
                  </a:lnTo>
                  <a:lnTo>
                    <a:pt x="1158" y="549"/>
                  </a:lnTo>
                  <a:lnTo>
                    <a:pt x="1158" y="546"/>
                  </a:lnTo>
                  <a:lnTo>
                    <a:pt x="1158" y="7"/>
                  </a:lnTo>
                  <a:lnTo>
                    <a:pt x="1158" y="4"/>
                  </a:lnTo>
                  <a:lnTo>
                    <a:pt x="1156" y="3"/>
                  </a:lnTo>
                  <a:lnTo>
                    <a:pt x="1154" y="1"/>
                  </a:lnTo>
                  <a:lnTo>
                    <a:pt x="1152" y="0"/>
                  </a:lnTo>
                  <a:lnTo>
                    <a:pt x="1150" y="1"/>
                  </a:lnTo>
                  <a:lnTo>
                    <a:pt x="1148" y="1"/>
                  </a:lnTo>
                  <a:lnTo>
                    <a:pt x="1146" y="3"/>
                  </a:lnTo>
                  <a:lnTo>
                    <a:pt x="1145" y="4"/>
                  </a:lnTo>
                  <a:lnTo>
                    <a:pt x="11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5386388" y="3476625"/>
              <a:ext cx="3533775" cy="933450"/>
            </a:xfrm>
            <a:custGeom>
              <a:avLst/>
              <a:gdLst>
                <a:gd name="T0" fmla="*/ 1976 w 2226"/>
                <a:gd name="T1" fmla="*/ 407 h 588"/>
                <a:gd name="T2" fmla="*/ 1967 w 2226"/>
                <a:gd name="T3" fmla="*/ 463 h 588"/>
                <a:gd name="T4" fmla="*/ 2059 w 2226"/>
                <a:gd name="T5" fmla="*/ 452 h 588"/>
                <a:gd name="T6" fmla="*/ 2077 w 2226"/>
                <a:gd name="T7" fmla="*/ 579 h 588"/>
                <a:gd name="T8" fmla="*/ 2048 w 2226"/>
                <a:gd name="T9" fmla="*/ 537 h 588"/>
                <a:gd name="T10" fmla="*/ 1914 w 2226"/>
                <a:gd name="T11" fmla="*/ 585 h 588"/>
                <a:gd name="T12" fmla="*/ 1811 w 2226"/>
                <a:gd name="T13" fmla="*/ 508 h 588"/>
                <a:gd name="T14" fmla="*/ 1836 w 2226"/>
                <a:gd name="T15" fmla="*/ 383 h 588"/>
                <a:gd name="T16" fmla="*/ 2013 w 2226"/>
                <a:gd name="T17" fmla="*/ 311 h 588"/>
                <a:gd name="T18" fmla="*/ 2045 w 2226"/>
                <a:gd name="T19" fmla="*/ 271 h 588"/>
                <a:gd name="T20" fmla="*/ 1907 w 2226"/>
                <a:gd name="T21" fmla="*/ 300 h 588"/>
                <a:gd name="T22" fmla="*/ 1866 w 2226"/>
                <a:gd name="T23" fmla="*/ 195 h 588"/>
                <a:gd name="T24" fmla="*/ 2086 w 2226"/>
                <a:gd name="T25" fmla="*/ 154 h 588"/>
                <a:gd name="T26" fmla="*/ 2190 w 2226"/>
                <a:gd name="T27" fmla="*/ 214 h 588"/>
                <a:gd name="T28" fmla="*/ 2217 w 2226"/>
                <a:gd name="T29" fmla="*/ 512 h 588"/>
                <a:gd name="T30" fmla="*/ 1994 w 2226"/>
                <a:gd name="T31" fmla="*/ 3 h 588"/>
                <a:gd name="T32" fmla="*/ 1869 w 2226"/>
                <a:gd name="T33" fmla="*/ 7 h 588"/>
                <a:gd name="T34" fmla="*/ 2172 w 2226"/>
                <a:gd name="T35" fmla="*/ 123 h 588"/>
                <a:gd name="T36" fmla="*/ 1190 w 2226"/>
                <a:gd name="T37" fmla="*/ 576 h 588"/>
                <a:gd name="T38" fmla="*/ 1121 w 2226"/>
                <a:gd name="T39" fmla="*/ 502 h 588"/>
                <a:gd name="T40" fmla="*/ 1059 w 2226"/>
                <a:gd name="T41" fmla="*/ 264 h 588"/>
                <a:gd name="T42" fmla="*/ 1170 w 2226"/>
                <a:gd name="T43" fmla="*/ 25 h 588"/>
                <a:gd name="T44" fmla="*/ 1274 w 2226"/>
                <a:gd name="T45" fmla="*/ 156 h 588"/>
                <a:gd name="T46" fmla="*/ 1374 w 2226"/>
                <a:gd name="T47" fmla="*/ 271 h 588"/>
                <a:gd name="T48" fmla="*/ 1291 w 2226"/>
                <a:gd name="T49" fmla="*/ 469 h 588"/>
                <a:gd name="T50" fmla="*/ 1370 w 2226"/>
                <a:gd name="T51" fmla="*/ 564 h 588"/>
                <a:gd name="T52" fmla="*/ 1 w 2226"/>
                <a:gd name="T53" fmla="*/ 3 h 588"/>
                <a:gd name="T54" fmla="*/ 312 w 2226"/>
                <a:gd name="T55" fmla="*/ 389 h 588"/>
                <a:gd name="T56" fmla="*/ 615 w 2226"/>
                <a:gd name="T57" fmla="*/ 572 h 588"/>
                <a:gd name="T58" fmla="*/ 463 w 2226"/>
                <a:gd name="T59" fmla="*/ 222 h 588"/>
                <a:gd name="T60" fmla="*/ 365 w 2226"/>
                <a:gd name="T61" fmla="*/ 579 h 588"/>
                <a:gd name="T62" fmla="*/ 146 w 2226"/>
                <a:gd name="T63" fmla="*/ 223 h 588"/>
                <a:gd name="T64" fmla="*/ 1 w 2226"/>
                <a:gd name="T65" fmla="*/ 576 h 588"/>
                <a:gd name="T66" fmla="*/ 795 w 2226"/>
                <a:gd name="T67" fmla="*/ 421 h 588"/>
                <a:gd name="T68" fmla="*/ 861 w 2226"/>
                <a:gd name="T69" fmla="*/ 482 h 588"/>
                <a:gd name="T70" fmla="*/ 999 w 2226"/>
                <a:gd name="T71" fmla="*/ 448 h 588"/>
                <a:gd name="T72" fmla="*/ 974 w 2226"/>
                <a:gd name="T73" fmla="*/ 574 h 588"/>
                <a:gd name="T74" fmla="*/ 772 w 2226"/>
                <a:gd name="T75" fmla="*/ 575 h 588"/>
                <a:gd name="T76" fmla="*/ 659 w 2226"/>
                <a:gd name="T77" fmla="*/ 476 h 588"/>
                <a:gd name="T78" fmla="*/ 649 w 2226"/>
                <a:gd name="T79" fmla="*/ 300 h 588"/>
                <a:gd name="T80" fmla="*/ 753 w 2226"/>
                <a:gd name="T81" fmla="*/ 177 h 588"/>
                <a:gd name="T82" fmla="*/ 901 w 2226"/>
                <a:gd name="T83" fmla="*/ 155 h 588"/>
                <a:gd name="T84" fmla="*/ 1027 w 2226"/>
                <a:gd name="T85" fmla="*/ 233 h 588"/>
                <a:gd name="T86" fmla="*/ 921 w 2226"/>
                <a:gd name="T87" fmla="*/ 325 h 588"/>
                <a:gd name="T88" fmla="*/ 895 w 2226"/>
                <a:gd name="T89" fmla="*/ 267 h 588"/>
                <a:gd name="T90" fmla="*/ 818 w 2226"/>
                <a:gd name="T91" fmla="*/ 277 h 588"/>
                <a:gd name="T92" fmla="*/ 1595 w 2226"/>
                <a:gd name="T93" fmla="*/ 588 h 588"/>
                <a:gd name="T94" fmla="*/ 1393 w 2226"/>
                <a:gd name="T95" fmla="*/ 532 h 588"/>
                <a:gd name="T96" fmla="*/ 1483 w 2226"/>
                <a:gd name="T97" fmla="*/ 465 h 588"/>
                <a:gd name="T98" fmla="*/ 1638 w 2226"/>
                <a:gd name="T99" fmla="*/ 480 h 588"/>
                <a:gd name="T100" fmla="*/ 1609 w 2226"/>
                <a:gd name="T101" fmla="*/ 434 h 588"/>
                <a:gd name="T102" fmla="*/ 1433 w 2226"/>
                <a:gd name="T103" fmla="*/ 371 h 588"/>
                <a:gd name="T104" fmla="*/ 1410 w 2226"/>
                <a:gd name="T105" fmla="*/ 261 h 588"/>
                <a:gd name="T106" fmla="*/ 1497 w 2226"/>
                <a:gd name="T107" fmla="*/ 166 h 588"/>
                <a:gd name="T108" fmla="*/ 1713 w 2226"/>
                <a:gd name="T109" fmla="*/ 174 h 588"/>
                <a:gd name="T110" fmla="*/ 1716 w 2226"/>
                <a:gd name="T111" fmla="*/ 292 h 588"/>
                <a:gd name="T112" fmla="*/ 1568 w 2226"/>
                <a:gd name="T113" fmla="*/ 256 h 588"/>
                <a:gd name="T114" fmla="*/ 1563 w 2226"/>
                <a:gd name="T115" fmla="*/ 299 h 588"/>
                <a:gd name="T116" fmla="*/ 1752 w 2226"/>
                <a:gd name="T117" fmla="*/ 356 h 588"/>
                <a:gd name="T118" fmla="*/ 1787 w 2226"/>
                <a:gd name="T119" fmla="*/ 458 h 588"/>
                <a:gd name="T120" fmla="*/ 1721 w 2226"/>
                <a:gd name="T121" fmla="*/ 55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6" h="588">
                  <a:moveTo>
                    <a:pt x="2065" y="439"/>
                  </a:moveTo>
                  <a:lnTo>
                    <a:pt x="2065" y="391"/>
                  </a:lnTo>
                  <a:lnTo>
                    <a:pt x="2064" y="389"/>
                  </a:lnTo>
                  <a:lnTo>
                    <a:pt x="2063" y="388"/>
                  </a:lnTo>
                  <a:lnTo>
                    <a:pt x="2061" y="387"/>
                  </a:lnTo>
                  <a:lnTo>
                    <a:pt x="2060" y="387"/>
                  </a:lnTo>
                  <a:lnTo>
                    <a:pt x="2047" y="388"/>
                  </a:lnTo>
                  <a:lnTo>
                    <a:pt x="2035" y="389"/>
                  </a:lnTo>
                  <a:lnTo>
                    <a:pt x="2024" y="390"/>
                  </a:lnTo>
                  <a:lnTo>
                    <a:pt x="2014" y="392"/>
                  </a:lnTo>
                  <a:lnTo>
                    <a:pt x="2004" y="395"/>
                  </a:lnTo>
                  <a:lnTo>
                    <a:pt x="1996" y="397"/>
                  </a:lnTo>
                  <a:lnTo>
                    <a:pt x="1988" y="400"/>
                  </a:lnTo>
                  <a:lnTo>
                    <a:pt x="1981" y="403"/>
                  </a:lnTo>
                  <a:lnTo>
                    <a:pt x="1976" y="407"/>
                  </a:lnTo>
                  <a:lnTo>
                    <a:pt x="1971" y="411"/>
                  </a:lnTo>
                  <a:lnTo>
                    <a:pt x="1966" y="415"/>
                  </a:lnTo>
                  <a:lnTo>
                    <a:pt x="1963" y="420"/>
                  </a:lnTo>
                  <a:lnTo>
                    <a:pt x="1960" y="425"/>
                  </a:lnTo>
                  <a:lnTo>
                    <a:pt x="1958" y="430"/>
                  </a:lnTo>
                  <a:lnTo>
                    <a:pt x="1957" y="435"/>
                  </a:lnTo>
                  <a:lnTo>
                    <a:pt x="1957" y="441"/>
                  </a:lnTo>
                  <a:lnTo>
                    <a:pt x="1957" y="445"/>
                  </a:lnTo>
                  <a:lnTo>
                    <a:pt x="1958" y="448"/>
                  </a:lnTo>
                  <a:lnTo>
                    <a:pt x="1958" y="451"/>
                  </a:lnTo>
                  <a:lnTo>
                    <a:pt x="1959" y="454"/>
                  </a:lnTo>
                  <a:lnTo>
                    <a:pt x="1961" y="457"/>
                  </a:lnTo>
                  <a:lnTo>
                    <a:pt x="1963" y="459"/>
                  </a:lnTo>
                  <a:lnTo>
                    <a:pt x="1965" y="461"/>
                  </a:lnTo>
                  <a:lnTo>
                    <a:pt x="1967" y="463"/>
                  </a:lnTo>
                  <a:lnTo>
                    <a:pt x="1972" y="467"/>
                  </a:lnTo>
                  <a:lnTo>
                    <a:pt x="1975" y="468"/>
                  </a:lnTo>
                  <a:lnTo>
                    <a:pt x="1978" y="469"/>
                  </a:lnTo>
                  <a:lnTo>
                    <a:pt x="1984" y="470"/>
                  </a:lnTo>
                  <a:lnTo>
                    <a:pt x="1991" y="471"/>
                  </a:lnTo>
                  <a:lnTo>
                    <a:pt x="2005" y="470"/>
                  </a:lnTo>
                  <a:lnTo>
                    <a:pt x="2011" y="470"/>
                  </a:lnTo>
                  <a:lnTo>
                    <a:pt x="2017" y="469"/>
                  </a:lnTo>
                  <a:lnTo>
                    <a:pt x="2023" y="468"/>
                  </a:lnTo>
                  <a:lnTo>
                    <a:pt x="2028" y="467"/>
                  </a:lnTo>
                  <a:lnTo>
                    <a:pt x="2037" y="464"/>
                  </a:lnTo>
                  <a:lnTo>
                    <a:pt x="2045" y="461"/>
                  </a:lnTo>
                  <a:lnTo>
                    <a:pt x="2051" y="458"/>
                  </a:lnTo>
                  <a:lnTo>
                    <a:pt x="2056" y="454"/>
                  </a:lnTo>
                  <a:lnTo>
                    <a:pt x="2059" y="452"/>
                  </a:lnTo>
                  <a:lnTo>
                    <a:pt x="2061" y="450"/>
                  </a:lnTo>
                  <a:lnTo>
                    <a:pt x="2063" y="447"/>
                  </a:lnTo>
                  <a:lnTo>
                    <a:pt x="2064" y="443"/>
                  </a:lnTo>
                  <a:lnTo>
                    <a:pt x="2065" y="440"/>
                  </a:lnTo>
                  <a:lnTo>
                    <a:pt x="2065" y="439"/>
                  </a:lnTo>
                  <a:close/>
                  <a:moveTo>
                    <a:pt x="2225" y="572"/>
                  </a:moveTo>
                  <a:lnTo>
                    <a:pt x="2226" y="575"/>
                  </a:lnTo>
                  <a:lnTo>
                    <a:pt x="2225" y="577"/>
                  </a:lnTo>
                  <a:lnTo>
                    <a:pt x="2225" y="578"/>
                  </a:lnTo>
                  <a:lnTo>
                    <a:pt x="2224" y="579"/>
                  </a:lnTo>
                  <a:lnTo>
                    <a:pt x="2221" y="579"/>
                  </a:lnTo>
                  <a:lnTo>
                    <a:pt x="2220" y="579"/>
                  </a:lnTo>
                  <a:lnTo>
                    <a:pt x="2081" y="579"/>
                  </a:lnTo>
                  <a:lnTo>
                    <a:pt x="2079" y="579"/>
                  </a:lnTo>
                  <a:lnTo>
                    <a:pt x="2077" y="579"/>
                  </a:lnTo>
                  <a:lnTo>
                    <a:pt x="2074" y="577"/>
                  </a:lnTo>
                  <a:lnTo>
                    <a:pt x="2073" y="574"/>
                  </a:lnTo>
                  <a:lnTo>
                    <a:pt x="2072" y="572"/>
                  </a:lnTo>
                  <a:lnTo>
                    <a:pt x="2069" y="560"/>
                  </a:lnTo>
                  <a:lnTo>
                    <a:pt x="2067" y="548"/>
                  </a:lnTo>
                  <a:lnTo>
                    <a:pt x="2065" y="537"/>
                  </a:lnTo>
                  <a:lnTo>
                    <a:pt x="2065" y="526"/>
                  </a:lnTo>
                  <a:lnTo>
                    <a:pt x="2064" y="524"/>
                  </a:lnTo>
                  <a:lnTo>
                    <a:pt x="2064" y="522"/>
                  </a:lnTo>
                  <a:lnTo>
                    <a:pt x="2063" y="522"/>
                  </a:lnTo>
                  <a:lnTo>
                    <a:pt x="2062" y="522"/>
                  </a:lnTo>
                  <a:lnTo>
                    <a:pt x="2061" y="523"/>
                  </a:lnTo>
                  <a:lnTo>
                    <a:pt x="2060" y="524"/>
                  </a:lnTo>
                  <a:lnTo>
                    <a:pt x="2054" y="531"/>
                  </a:lnTo>
                  <a:lnTo>
                    <a:pt x="2048" y="537"/>
                  </a:lnTo>
                  <a:lnTo>
                    <a:pt x="2042" y="544"/>
                  </a:lnTo>
                  <a:lnTo>
                    <a:pt x="2035" y="549"/>
                  </a:lnTo>
                  <a:lnTo>
                    <a:pt x="2028" y="555"/>
                  </a:lnTo>
                  <a:lnTo>
                    <a:pt x="2021" y="560"/>
                  </a:lnTo>
                  <a:lnTo>
                    <a:pt x="2013" y="564"/>
                  </a:lnTo>
                  <a:lnTo>
                    <a:pt x="2005" y="569"/>
                  </a:lnTo>
                  <a:lnTo>
                    <a:pt x="1996" y="573"/>
                  </a:lnTo>
                  <a:lnTo>
                    <a:pt x="1987" y="576"/>
                  </a:lnTo>
                  <a:lnTo>
                    <a:pt x="1978" y="579"/>
                  </a:lnTo>
                  <a:lnTo>
                    <a:pt x="1968" y="581"/>
                  </a:lnTo>
                  <a:lnTo>
                    <a:pt x="1958" y="583"/>
                  </a:lnTo>
                  <a:lnTo>
                    <a:pt x="1948" y="584"/>
                  </a:lnTo>
                  <a:lnTo>
                    <a:pt x="1937" y="585"/>
                  </a:lnTo>
                  <a:lnTo>
                    <a:pt x="1925" y="586"/>
                  </a:lnTo>
                  <a:lnTo>
                    <a:pt x="1914" y="585"/>
                  </a:lnTo>
                  <a:lnTo>
                    <a:pt x="1903" y="584"/>
                  </a:lnTo>
                  <a:lnTo>
                    <a:pt x="1892" y="582"/>
                  </a:lnTo>
                  <a:lnTo>
                    <a:pt x="1881" y="579"/>
                  </a:lnTo>
                  <a:lnTo>
                    <a:pt x="1871" y="574"/>
                  </a:lnTo>
                  <a:lnTo>
                    <a:pt x="1861" y="570"/>
                  </a:lnTo>
                  <a:lnTo>
                    <a:pt x="1856" y="567"/>
                  </a:lnTo>
                  <a:lnTo>
                    <a:pt x="1851" y="564"/>
                  </a:lnTo>
                  <a:lnTo>
                    <a:pt x="1843" y="557"/>
                  </a:lnTo>
                  <a:lnTo>
                    <a:pt x="1835" y="549"/>
                  </a:lnTo>
                  <a:lnTo>
                    <a:pt x="1827" y="540"/>
                  </a:lnTo>
                  <a:lnTo>
                    <a:pt x="1824" y="536"/>
                  </a:lnTo>
                  <a:lnTo>
                    <a:pt x="1821" y="531"/>
                  </a:lnTo>
                  <a:lnTo>
                    <a:pt x="1816" y="520"/>
                  </a:lnTo>
                  <a:lnTo>
                    <a:pt x="1813" y="514"/>
                  </a:lnTo>
                  <a:lnTo>
                    <a:pt x="1811" y="508"/>
                  </a:lnTo>
                  <a:lnTo>
                    <a:pt x="1808" y="495"/>
                  </a:lnTo>
                  <a:lnTo>
                    <a:pt x="1806" y="481"/>
                  </a:lnTo>
                  <a:lnTo>
                    <a:pt x="1806" y="474"/>
                  </a:lnTo>
                  <a:lnTo>
                    <a:pt x="1805" y="466"/>
                  </a:lnTo>
                  <a:lnTo>
                    <a:pt x="1806" y="458"/>
                  </a:lnTo>
                  <a:lnTo>
                    <a:pt x="1806" y="449"/>
                  </a:lnTo>
                  <a:lnTo>
                    <a:pt x="1808" y="441"/>
                  </a:lnTo>
                  <a:lnTo>
                    <a:pt x="1809" y="433"/>
                  </a:lnTo>
                  <a:lnTo>
                    <a:pt x="1812" y="425"/>
                  </a:lnTo>
                  <a:lnTo>
                    <a:pt x="1814" y="418"/>
                  </a:lnTo>
                  <a:lnTo>
                    <a:pt x="1818" y="410"/>
                  </a:lnTo>
                  <a:lnTo>
                    <a:pt x="1822" y="403"/>
                  </a:lnTo>
                  <a:lnTo>
                    <a:pt x="1826" y="396"/>
                  </a:lnTo>
                  <a:lnTo>
                    <a:pt x="1831" y="390"/>
                  </a:lnTo>
                  <a:lnTo>
                    <a:pt x="1836" y="383"/>
                  </a:lnTo>
                  <a:lnTo>
                    <a:pt x="1842" y="377"/>
                  </a:lnTo>
                  <a:lnTo>
                    <a:pt x="1848" y="371"/>
                  </a:lnTo>
                  <a:lnTo>
                    <a:pt x="1855" y="365"/>
                  </a:lnTo>
                  <a:lnTo>
                    <a:pt x="1862" y="360"/>
                  </a:lnTo>
                  <a:lnTo>
                    <a:pt x="1869" y="355"/>
                  </a:lnTo>
                  <a:lnTo>
                    <a:pt x="1886" y="345"/>
                  </a:lnTo>
                  <a:lnTo>
                    <a:pt x="1895" y="341"/>
                  </a:lnTo>
                  <a:lnTo>
                    <a:pt x="1905" y="337"/>
                  </a:lnTo>
                  <a:lnTo>
                    <a:pt x="1915" y="333"/>
                  </a:lnTo>
                  <a:lnTo>
                    <a:pt x="1926" y="329"/>
                  </a:lnTo>
                  <a:lnTo>
                    <a:pt x="1948" y="323"/>
                  </a:lnTo>
                  <a:lnTo>
                    <a:pt x="1960" y="320"/>
                  </a:lnTo>
                  <a:lnTo>
                    <a:pt x="1973" y="317"/>
                  </a:lnTo>
                  <a:lnTo>
                    <a:pt x="1999" y="313"/>
                  </a:lnTo>
                  <a:lnTo>
                    <a:pt x="2013" y="311"/>
                  </a:lnTo>
                  <a:lnTo>
                    <a:pt x="2027" y="310"/>
                  </a:lnTo>
                  <a:lnTo>
                    <a:pt x="2057" y="308"/>
                  </a:lnTo>
                  <a:lnTo>
                    <a:pt x="2061" y="307"/>
                  </a:lnTo>
                  <a:lnTo>
                    <a:pt x="2064" y="306"/>
                  </a:lnTo>
                  <a:lnTo>
                    <a:pt x="2065" y="305"/>
                  </a:lnTo>
                  <a:lnTo>
                    <a:pt x="2065" y="302"/>
                  </a:lnTo>
                  <a:lnTo>
                    <a:pt x="2064" y="295"/>
                  </a:lnTo>
                  <a:lnTo>
                    <a:pt x="2063" y="291"/>
                  </a:lnTo>
                  <a:lnTo>
                    <a:pt x="2063" y="288"/>
                  </a:lnTo>
                  <a:lnTo>
                    <a:pt x="2061" y="285"/>
                  </a:lnTo>
                  <a:lnTo>
                    <a:pt x="2060" y="282"/>
                  </a:lnTo>
                  <a:lnTo>
                    <a:pt x="2055" y="277"/>
                  </a:lnTo>
                  <a:lnTo>
                    <a:pt x="2052" y="275"/>
                  </a:lnTo>
                  <a:lnTo>
                    <a:pt x="2049" y="273"/>
                  </a:lnTo>
                  <a:lnTo>
                    <a:pt x="2045" y="271"/>
                  </a:lnTo>
                  <a:lnTo>
                    <a:pt x="2041" y="269"/>
                  </a:lnTo>
                  <a:lnTo>
                    <a:pt x="2031" y="267"/>
                  </a:lnTo>
                  <a:lnTo>
                    <a:pt x="2025" y="267"/>
                  </a:lnTo>
                  <a:lnTo>
                    <a:pt x="2018" y="267"/>
                  </a:lnTo>
                  <a:lnTo>
                    <a:pt x="2009" y="267"/>
                  </a:lnTo>
                  <a:lnTo>
                    <a:pt x="2000" y="268"/>
                  </a:lnTo>
                  <a:lnTo>
                    <a:pt x="1992" y="269"/>
                  </a:lnTo>
                  <a:lnTo>
                    <a:pt x="1983" y="270"/>
                  </a:lnTo>
                  <a:lnTo>
                    <a:pt x="1974" y="272"/>
                  </a:lnTo>
                  <a:lnTo>
                    <a:pt x="1966" y="274"/>
                  </a:lnTo>
                  <a:lnTo>
                    <a:pt x="1958" y="277"/>
                  </a:lnTo>
                  <a:lnTo>
                    <a:pt x="1950" y="280"/>
                  </a:lnTo>
                  <a:lnTo>
                    <a:pt x="1934" y="286"/>
                  </a:lnTo>
                  <a:lnTo>
                    <a:pt x="1920" y="293"/>
                  </a:lnTo>
                  <a:lnTo>
                    <a:pt x="1907" y="300"/>
                  </a:lnTo>
                  <a:lnTo>
                    <a:pt x="1895" y="308"/>
                  </a:lnTo>
                  <a:lnTo>
                    <a:pt x="1893" y="309"/>
                  </a:lnTo>
                  <a:lnTo>
                    <a:pt x="1891" y="309"/>
                  </a:lnTo>
                  <a:lnTo>
                    <a:pt x="1889" y="309"/>
                  </a:lnTo>
                  <a:lnTo>
                    <a:pt x="1888" y="309"/>
                  </a:lnTo>
                  <a:lnTo>
                    <a:pt x="1886" y="307"/>
                  </a:lnTo>
                  <a:lnTo>
                    <a:pt x="1885" y="306"/>
                  </a:lnTo>
                  <a:lnTo>
                    <a:pt x="1830" y="230"/>
                  </a:lnTo>
                  <a:lnTo>
                    <a:pt x="1828" y="227"/>
                  </a:lnTo>
                  <a:lnTo>
                    <a:pt x="1828" y="225"/>
                  </a:lnTo>
                  <a:lnTo>
                    <a:pt x="1829" y="224"/>
                  </a:lnTo>
                  <a:lnTo>
                    <a:pt x="1830" y="221"/>
                  </a:lnTo>
                  <a:lnTo>
                    <a:pt x="1831" y="220"/>
                  </a:lnTo>
                  <a:lnTo>
                    <a:pt x="1847" y="207"/>
                  </a:lnTo>
                  <a:lnTo>
                    <a:pt x="1866" y="195"/>
                  </a:lnTo>
                  <a:lnTo>
                    <a:pt x="1876" y="189"/>
                  </a:lnTo>
                  <a:lnTo>
                    <a:pt x="1887" y="184"/>
                  </a:lnTo>
                  <a:lnTo>
                    <a:pt x="1899" y="178"/>
                  </a:lnTo>
                  <a:lnTo>
                    <a:pt x="1912" y="173"/>
                  </a:lnTo>
                  <a:lnTo>
                    <a:pt x="1925" y="169"/>
                  </a:lnTo>
                  <a:lnTo>
                    <a:pt x="1939" y="165"/>
                  </a:lnTo>
                  <a:lnTo>
                    <a:pt x="1954" y="161"/>
                  </a:lnTo>
                  <a:lnTo>
                    <a:pt x="1970" y="158"/>
                  </a:lnTo>
                  <a:lnTo>
                    <a:pt x="1987" y="155"/>
                  </a:lnTo>
                  <a:lnTo>
                    <a:pt x="2005" y="153"/>
                  </a:lnTo>
                  <a:lnTo>
                    <a:pt x="2023" y="152"/>
                  </a:lnTo>
                  <a:lnTo>
                    <a:pt x="2043" y="152"/>
                  </a:lnTo>
                  <a:lnTo>
                    <a:pt x="2054" y="152"/>
                  </a:lnTo>
                  <a:lnTo>
                    <a:pt x="2065" y="152"/>
                  </a:lnTo>
                  <a:lnTo>
                    <a:pt x="2086" y="154"/>
                  </a:lnTo>
                  <a:lnTo>
                    <a:pt x="2096" y="156"/>
                  </a:lnTo>
                  <a:lnTo>
                    <a:pt x="2105" y="158"/>
                  </a:lnTo>
                  <a:lnTo>
                    <a:pt x="2114" y="160"/>
                  </a:lnTo>
                  <a:lnTo>
                    <a:pt x="2122" y="163"/>
                  </a:lnTo>
                  <a:lnTo>
                    <a:pt x="2130" y="166"/>
                  </a:lnTo>
                  <a:lnTo>
                    <a:pt x="2138" y="169"/>
                  </a:lnTo>
                  <a:lnTo>
                    <a:pt x="2145" y="172"/>
                  </a:lnTo>
                  <a:lnTo>
                    <a:pt x="2152" y="176"/>
                  </a:lnTo>
                  <a:lnTo>
                    <a:pt x="2159" y="181"/>
                  </a:lnTo>
                  <a:lnTo>
                    <a:pt x="2165" y="185"/>
                  </a:lnTo>
                  <a:lnTo>
                    <a:pt x="2170" y="190"/>
                  </a:lnTo>
                  <a:lnTo>
                    <a:pt x="2176" y="196"/>
                  </a:lnTo>
                  <a:lnTo>
                    <a:pt x="2181" y="201"/>
                  </a:lnTo>
                  <a:lnTo>
                    <a:pt x="2186" y="207"/>
                  </a:lnTo>
                  <a:lnTo>
                    <a:pt x="2190" y="214"/>
                  </a:lnTo>
                  <a:lnTo>
                    <a:pt x="2194" y="220"/>
                  </a:lnTo>
                  <a:lnTo>
                    <a:pt x="2197" y="227"/>
                  </a:lnTo>
                  <a:lnTo>
                    <a:pt x="2201" y="235"/>
                  </a:lnTo>
                  <a:lnTo>
                    <a:pt x="2204" y="242"/>
                  </a:lnTo>
                  <a:lnTo>
                    <a:pt x="2206" y="251"/>
                  </a:lnTo>
                  <a:lnTo>
                    <a:pt x="2209" y="259"/>
                  </a:lnTo>
                  <a:lnTo>
                    <a:pt x="2211" y="268"/>
                  </a:lnTo>
                  <a:lnTo>
                    <a:pt x="2212" y="277"/>
                  </a:lnTo>
                  <a:lnTo>
                    <a:pt x="2214" y="287"/>
                  </a:lnTo>
                  <a:lnTo>
                    <a:pt x="2215" y="296"/>
                  </a:lnTo>
                  <a:lnTo>
                    <a:pt x="2215" y="307"/>
                  </a:lnTo>
                  <a:lnTo>
                    <a:pt x="2216" y="317"/>
                  </a:lnTo>
                  <a:lnTo>
                    <a:pt x="2216" y="328"/>
                  </a:lnTo>
                  <a:lnTo>
                    <a:pt x="2216" y="478"/>
                  </a:lnTo>
                  <a:lnTo>
                    <a:pt x="2217" y="512"/>
                  </a:lnTo>
                  <a:lnTo>
                    <a:pt x="2218" y="539"/>
                  </a:lnTo>
                  <a:lnTo>
                    <a:pt x="2220" y="549"/>
                  </a:lnTo>
                  <a:lnTo>
                    <a:pt x="2221" y="559"/>
                  </a:lnTo>
                  <a:lnTo>
                    <a:pt x="2223" y="566"/>
                  </a:lnTo>
                  <a:lnTo>
                    <a:pt x="2225" y="572"/>
                  </a:lnTo>
                  <a:close/>
                  <a:moveTo>
                    <a:pt x="1869" y="7"/>
                  </a:moveTo>
                  <a:lnTo>
                    <a:pt x="1869" y="5"/>
                  </a:lnTo>
                  <a:lnTo>
                    <a:pt x="1870" y="3"/>
                  </a:lnTo>
                  <a:lnTo>
                    <a:pt x="1873" y="0"/>
                  </a:lnTo>
                  <a:lnTo>
                    <a:pt x="1875" y="0"/>
                  </a:lnTo>
                  <a:lnTo>
                    <a:pt x="1877" y="0"/>
                  </a:lnTo>
                  <a:lnTo>
                    <a:pt x="1987" y="0"/>
                  </a:lnTo>
                  <a:lnTo>
                    <a:pt x="1989" y="0"/>
                  </a:lnTo>
                  <a:lnTo>
                    <a:pt x="1991" y="1"/>
                  </a:lnTo>
                  <a:lnTo>
                    <a:pt x="1994" y="3"/>
                  </a:lnTo>
                  <a:lnTo>
                    <a:pt x="1994" y="6"/>
                  </a:lnTo>
                  <a:lnTo>
                    <a:pt x="1995" y="7"/>
                  </a:lnTo>
                  <a:lnTo>
                    <a:pt x="1995" y="121"/>
                  </a:lnTo>
                  <a:lnTo>
                    <a:pt x="1994" y="123"/>
                  </a:lnTo>
                  <a:lnTo>
                    <a:pt x="1993" y="125"/>
                  </a:lnTo>
                  <a:lnTo>
                    <a:pt x="1991" y="128"/>
                  </a:lnTo>
                  <a:lnTo>
                    <a:pt x="1988" y="128"/>
                  </a:lnTo>
                  <a:lnTo>
                    <a:pt x="1987" y="129"/>
                  </a:lnTo>
                  <a:lnTo>
                    <a:pt x="1877" y="129"/>
                  </a:lnTo>
                  <a:lnTo>
                    <a:pt x="1874" y="128"/>
                  </a:lnTo>
                  <a:lnTo>
                    <a:pt x="1872" y="127"/>
                  </a:lnTo>
                  <a:lnTo>
                    <a:pt x="1870" y="125"/>
                  </a:lnTo>
                  <a:lnTo>
                    <a:pt x="1869" y="122"/>
                  </a:lnTo>
                  <a:lnTo>
                    <a:pt x="1869" y="121"/>
                  </a:lnTo>
                  <a:lnTo>
                    <a:pt x="1869" y="7"/>
                  </a:lnTo>
                  <a:close/>
                  <a:moveTo>
                    <a:pt x="2047" y="121"/>
                  </a:moveTo>
                  <a:lnTo>
                    <a:pt x="2047" y="7"/>
                  </a:lnTo>
                  <a:lnTo>
                    <a:pt x="2047" y="5"/>
                  </a:lnTo>
                  <a:lnTo>
                    <a:pt x="2048" y="3"/>
                  </a:lnTo>
                  <a:lnTo>
                    <a:pt x="2051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165" y="0"/>
                  </a:lnTo>
                  <a:lnTo>
                    <a:pt x="2167" y="0"/>
                  </a:lnTo>
                  <a:lnTo>
                    <a:pt x="2169" y="1"/>
                  </a:lnTo>
                  <a:lnTo>
                    <a:pt x="2171" y="3"/>
                  </a:lnTo>
                  <a:lnTo>
                    <a:pt x="2172" y="6"/>
                  </a:lnTo>
                  <a:lnTo>
                    <a:pt x="2172" y="7"/>
                  </a:lnTo>
                  <a:lnTo>
                    <a:pt x="2172" y="121"/>
                  </a:lnTo>
                  <a:lnTo>
                    <a:pt x="2172" y="123"/>
                  </a:lnTo>
                  <a:lnTo>
                    <a:pt x="2171" y="125"/>
                  </a:lnTo>
                  <a:lnTo>
                    <a:pt x="2169" y="127"/>
                  </a:lnTo>
                  <a:lnTo>
                    <a:pt x="2166" y="128"/>
                  </a:lnTo>
                  <a:lnTo>
                    <a:pt x="2165" y="128"/>
                  </a:lnTo>
                  <a:lnTo>
                    <a:pt x="2054" y="128"/>
                  </a:lnTo>
                  <a:lnTo>
                    <a:pt x="2052" y="128"/>
                  </a:lnTo>
                  <a:lnTo>
                    <a:pt x="2050" y="127"/>
                  </a:lnTo>
                  <a:lnTo>
                    <a:pt x="2048" y="125"/>
                  </a:lnTo>
                  <a:lnTo>
                    <a:pt x="2047" y="122"/>
                  </a:lnTo>
                  <a:lnTo>
                    <a:pt x="2047" y="121"/>
                  </a:lnTo>
                  <a:close/>
                  <a:moveTo>
                    <a:pt x="1274" y="585"/>
                  </a:moveTo>
                  <a:lnTo>
                    <a:pt x="1249" y="584"/>
                  </a:lnTo>
                  <a:lnTo>
                    <a:pt x="1226" y="583"/>
                  </a:lnTo>
                  <a:lnTo>
                    <a:pt x="1207" y="580"/>
                  </a:lnTo>
                  <a:lnTo>
                    <a:pt x="1190" y="576"/>
                  </a:lnTo>
                  <a:lnTo>
                    <a:pt x="1175" y="571"/>
                  </a:lnTo>
                  <a:lnTo>
                    <a:pt x="1168" y="568"/>
                  </a:lnTo>
                  <a:lnTo>
                    <a:pt x="1162" y="565"/>
                  </a:lnTo>
                  <a:lnTo>
                    <a:pt x="1156" y="561"/>
                  </a:lnTo>
                  <a:lnTo>
                    <a:pt x="1151" y="558"/>
                  </a:lnTo>
                  <a:lnTo>
                    <a:pt x="1149" y="556"/>
                  </a:lnTo>
                  <a:lnTo>
                    <a:pt x="1147" y="554"/>
                  </a:lnTo>
                  <a:lnTo>
                    <a:pt x="1143" y="550"/>
                  </a:lnTo>
                  <a:lnTo>
                    <a:pt x="1139" y="545"/>
                  </a:lnTo>
                  <a:lnTo>
                    <a:pt x="1135" y="541"/>
                  </a:lnTo>
                  <a:lnTo>
                    <a:pt x="1130" y="531"/>
                  </a:lnTo>
                  <a:lnTo>
                    <a:pt x="1127" y="525"/>
                  </a:lnTo>
                  <a:lnTo>
                    <a:pt x="1125" y="520"/>
                  </a:lnTo>
                  <a:lnTo>
                    <a:pt x="1122" y="508"/>
                  </a:lnTo>
                  <a:lnTo>
                    <a:pt x="1121" y="502"/>
                  </a:lnTo>
                  <a:lnTo>
                    <a:pt x="1120" y="496"/>
                  </a:lnTo>
                  <a:lnTo>
                    <a:pt x="1119" y="482"/>
                  </a:lnTo>
                  <a:lnTo>
                    <a:pt x="1118" y="468"/>
                  </a:lnTo>
                  <a:lnTo>
                    <a:pt x="1118" y="453"/>
                  </a:lnTo>
                  <a:lnTo>
                    <a:pt x="1118" y="278"/>
                  </a:lnTo>
                  <a:lnTo>
                    <a:pt x="1117" y="276"/>
                  </a:lnTo>
                  <a:lnTo>
                    <a:pt x="1117" y="274"/>
                  </a:lnTo>
                  <a:lnTo>
                    <a:pt x="1114" y="272"/>
                  </a:lnTo>
                  <a:lnTo>
                    <a:pt x="1111" y="271"/>
                  </a:lnTo>
                  <a:lnTo>
                    <a:pt x="1110" y="271"/>
                  </a:lnTo>
                  <a:lnTo>
                    <a:pt x="1067" y="271"/>
                  </a:lnTo>
                  <a:lnTo>
                    <a:pt x="1064" y="270"/>
                  </a:lnTo>
                  <a:lnTo>
                    <a:pt x="1062" y="269"/>
                  </a:lnTo>
                  <a:lnTo>
                    <a:pt x="1060" y="267"/>
                  </a:lnTo>
                  <a:lnTo>
                    <a:pt x="1059" y="264"/>
                  </a:lnTo>
                  <a:lnTo>
                    <a:pt x="1059" y="263"/>
                  </a:lnTo>
                  <a:lnTo>
                    <a:pt x="1059" y="167"/>
                  </a:lnTo>
                  <a:lnTo>
                    <a:pt x="1059" y="164"/>
                  </a:lnTo>
                  <a:lnTo>
                    <a:pt x="1060" y="162"/>
                  </a:lnTo>
                  <a:lnTo>
                    <a:pt x="1063" y="160"/>
                  </a:lnTo>
                  <a:lnTo>
                    <a:pt x="1065" y="159"/>
                  </a:lnTo>
                  <a:lnTo>
                    <a:pt x="1067" y="159"/>
                  </a:lnTo>
                  <a:lnTo>
                    <a:pt x="1110" y="159"/>
                  </a:lnTo>
                  <a:lnTo>
                    <a:pt x="1113" y="159"/>
                  </a:lnTo>
                  <a:lnTo>
                    <a:pt x="1115" y="158"/>
                  </a:lnTo>
                  <a:lnTo>
                    <a:pt x="1117" y="157"/>
                  </a:lnTo>
                  <a:lnTo>
                    <a:pt x="1118" y="156"/>
                  </a:lnTo>
                  <a:lnTo>
                    <a:pt x="1120" y="153"/>
                  </a:lnTo>
                  <a:lnTo>
                    <a:pt x="1121" y="152"/>
                  </a:lnTo>
                  <a:lnTo>
                    <a:pt x="1170" y="25"/>
                  </a:lnTo>
                  <a:lnTo>
                    <a:pt x="1171" y="23"/>
                  </a:lnTo>
                  <a:lnTo>
                    <a:pt x="1173" y="21"/>
                  </a:lnTo>
                  <a:lnTo>
                    <a:pt x="1175" y="20"/>
                  </a:lnTo>
                  <a:lnTo>
                    <a:pt x="1176" y="19"/>
                  </a:lnTo>
                  <a:lnTo>
                    <a:pt x="1179" y="18"/>
                  </a:lnTo>
                  <a:lnTo>
                    <a:pt x="1180" y="18"/>
                  </a:lnTo>
                  <a:lnTo>
                    <a:pt x="1265" y="18"/>
                  </a:lnTo>
                  <a:lnTo>
                    <a:pt x="1268" y="19"/>
                  </a:lnTo>
                  <a:lnTo>
                    <a:pt x="1270" y="19"/>
                  </a:lnTo>
                  <a:lnTo>
                    <a:pt x="1272" y="22"/>
                  </a:lnTo>
                  <a:lnTo>
                    <a:pt x="1273" y="25"/>
                  </a:lnTo>
                  <a:lnTo>
                    <a:pt x="1273" y="26"/>
                  </a:lnTo>
                  <a:lnTo>
                    <a:pt x="1273" y="152"/>
                  </a:lnTo>
                  <a:lnTo>
                    <a:pt x="1273" y="154"/>
                  </a:lnTo>
                  <a:lnTo>
                    <a:pt x="1274" y="156"/>
                  </a:lnTo>
                  <a:lnTo>
                    <a:pt x="1277" y="158"/>
                  </a:lnTo>
                  <a:lnTo>
                    <a:pt x="1279" y="159"/>
                  </a:lnTo>
                  <a:lnTo>
                    <a:pt x="1281" y="159"/>
                  </a:lnTo>
                  <a:lnTo>
                    <a:pt x="1374" y="159"/>
                  </a:lnTo>
                  <a:lnTo>
                    <a:pt x="1376" y="160"/>
                  </a:lnTo>
                  <a:lnTo>
                    <a:pt x="1378" y="161"/>
                  </a:lnTo>
                  <a:lnTo>
                    <a:pt x="1381" y="163"/>
                  </a:lnTo>
                  <a:lnTo>
                    <a:pt x="1381" y="166"/>
                  </a:lnTo>
                  <a:lnTo>
                    <a:pt x="1381" y="167"/>
                  </a:lnTo>
                  <a:lnTo>
                    <a:pt x="1381" y="263"/>
                  </a:lnTo>
                  <a:lnTo>
                    <a:pt x="1381" y="266"/>
                  </a:lnTo>
                  <a:lnTo>
                    <a:pt x="1380" y="268"/>
                  </a:lnTo>
                  <a:lnTo>
                    <a:pt x="1378" y="270"/>
                  </a:lnTo>
                  <a:lnTo>
                    <a:pt x="1375" y="271"/>
                  </a:lnTo>
                  <a:lnTo>
                    <a:pt x="1374" y="271"/>
                  </a:lnTo>
                  <a:lnTo>
                    <a:pt x="1281" y="271"/>
                  </a:lnTo>
                  <a:lnTo>
                    <a:pt x="1278" y="271"/>
                  </a:lnTo>
                  <a:lnTo>
                    <a:pt x="1276" y="272"/>
                  </a:lnTo>
                  <a:lnTo>
                    <a:pt x="1274" y="275"/>
                  </a:lnTo>
                  <a:lnTo>
                    <a:pt x="1273" y="277"/>
                  </a:lnTo>
                  <a:lnTo>
                    <a:pt x="1273" y="278"/>
                  </a:lnTo>
                  <a:lnTo>
                    <a:pt x="1273" y="419"/>
                  </a:lnTo>
                  <a:lnTo>
                    <a:pt x="1274" y="434"/>
                  </a:lnTo>
                  <a:lnTo>
                    <a:pt x="1275" y="446"/>
                  </a:lnTo>
                  <a:lnTo>
                    <a:pt x="1277" y="452"/>
                  </a:lnTo>
                  <a:lnTo>
                    <a:pt x="1279" y="456"/>
                  </a:lnTo>
                  <a:lnTo>
                    <a:pt x="1281" y="460"/>
                  </a:lnTo>
                  <a:lnTo>
                    <a:pt x="1284" y="463"/>
                  </a:lnTo>
                  <a:lnTo>
                    <a:pt x="1287" y="466"/>
                  </a:lnTo>
                  <a:lnTo>
                    <a:pt x="1291" y="469"/>
                  </a:lnTo>
                  <a:lnTo>
                    <a:pt x="1296" y="471"/>
                  </a:lnTo>
                  <a:lnTo>
                    <a:pt x="1301" y="472"/>
                  </a:lnTo>
                  <a:lnTo>
                    <a:pt x="1307" y="473"/>
                  </a:lnTo>
                  <a:lnTo>
                    <a:pt x="1313" y="474"/>
                  </a:lnTo>
                  <a:lnTo>
                    <a:pt x="1320" y="474"/>
                  </a:lnTo>
                  <a:lnTo>
                    <a:pt x="1328" y="475"/>
                  </a:lnTo>
                  <a:lnTo>
                    <a:pt x="1340" y="474"/>
                  </a:lnTo>
                  <a:lnTo>
                    <a:pt x="1351" y="473"/>
                  </a:lnTo>
                  <a:lnTo>
                    <a:pt x="1361" y="472"/>
                  </a:lnTo>
                  <a:lnTo>
                    <a:pt x="1366" y="471"/>
                  </a:lnTo>
                  <a:lnTo>
                    <a:pt x="1367" y="471"/>
                  </a:lnTo>
                  <a:lnTo>
                    <a:pt x="1368" y="471"/>
                  </a:lnTo>
                  <a:lnTo>
                    <a:pt x="1369" y="474"/>
                  </a:lnTo>
                  <a:lnTo>
                    <a:pt x="1370" y="477"/>
                  </a:lnTo>
                  <a:lnTo>
                    <a:pt x="1370" y="564"/>
                  </a:lnTo>
                  <a:lnTo>
                    <a:pt x="1369" y="569"/>
                  </a:lnTo>
                  <a:lnTo>
                    <a:pt x="1369" y="572"/>
                  </a:lnTo>
                  <a:lnTo>
                    <a:pt x="1368" y="575"/>
                  </a:lnTo>
                  <a:lnTo>
                    <a:pt x="1366" y="577"/>
                  </a:lnTo>
                  <a:lnTo>
                    <a:pt x="1364" y="578"/>
                  </a:lnTo>
                  <a:lnTo>
                    <a:pt x="1362" y="579"/>
                  </a:lnTo>
                  <a:lnTo>
                    <a:pt x="1358" y="580"/>
                  </a:lnTo>
                  <a:lnTo>
                    <a:pt x="1340" y="582"/>
                  </a:lnTo>
                  <a:lnTo>
                    <a:pt x="1317" y="583"/>
                  </a:lnTo>
                  <a:lnTo>
                    <a:pt x="1294" y="584"/>
                  </a:lnTo>
                  <a:lnTo>
                    <a:pt x="1274" y="585"/>
                  </a:lnTo>
                  <a:close/>
                  <a:moveTo>
                    <a:pt x="0" y="57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1"/>
                  </a:lnTo>
                  <a:lnTo>
                    <a:pt x="206" y="2"/>
                  </a:lnTo>
                  <a:lnTo>
                    <a:pt x="207" y="3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307" y="386"/>
                  </a:lnTo>
                  <a:lnTo>
                    <a:pt x="307" y="387"/>
                  </a:lnTo>
                  <a:lnTo>
                    <a:pt x="308" y="388"/>
                  </a:lnTo>
                  <a:lnTo>
                    <a:pt x="310" y="389"/>
                  </a:lnTo>
                  <a:lnTo>
                    <a:pt x="312" y="389"/>
                  </a:lnTo>
                  <a:lnTo>
                    <a:pt x="313" y="387"/>
                  </a:lnTo>
                  <a:lnTo>
                    <a:pt x="313" y="386"/>
                  </a:lnTo>
                  <a:lnTo>
                    <a:pt x="401" y="7"/>
                  </a:lnTo>
                  <a:lnTo>
                    <a:pt x="402" y="5"/>
                  </a:lnTo>
                  <a:lnTo>
                    <a:pt x="403" y="3"/>
                  </a:lnTo>
                  <a:lnTo>
                    <a:pt x="406" y="1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607" y="0"/>
                  </a:lnTo>
                  <a:lnTo>
                    <a:pt x="610" y="0"/>
                  </a:lnTo>
                  <a:lnTo>
                    <a:pt x="611" y="1"/>
                  </a:lnTo>
                  <a:lnTo>
                    <a:pt x="614" y="4"/>
                  </a:lnTo>
                  <a:lnTo>
                    <a:pt x="615" y="6"/>
                  </a:lnTo>
                  <a:lnTo>
                    <a:pt x="615" y="7"/>
                  </a:lnTo>
                  <a:lnTo>
                    <a:pt x="615" y="572"/>
                  </a:lnTo>
                  <a:lnTo>
                    <a:pt x="614" y="575"/>
                  </a:lnTo>
                  <a:lnTo>
                    <a:pt x="613" y="576"/>
                  </a:lnTo>
                  <a:lnTo>
                    <a:pt x="611" y="579"/>
                  </a:lnTo>
                  <a:lnTo>
                    <a:pt x="608" y="579"/>
                  </a:lnTo>
                  <a:lnTo>
                    <a:pt x="607" y="580"/>
                  </a:lnTo>
                  <a:lnTo>
                    <a:pt x="473" y="580"/>
                  </a:lnTo>
                  <a:lnTo>
                    <a:pt x="470" y="579"/>
                  </a:lnTo>
                  <a:lnTo>
                    <a:pt x="468" y="578"/>
                  </a:lnTo>
                  <a:lnTo>
                    <a:pt x="466" y="576"/>
                  </a:lnTo>
                  <a:lnTo>
                    <a:pt x="465" y="573"/>
                  </a:lnTo>
                  <a:lnTo>
                    <a:pt x="465" y="572"/>
                  </a:lnTo>
                  <a:lnTo>
                    <a:pt x="465" y="226"/>
                  </a:lnTo>
                  <a:lnTo>
                    <a:pt x="465" y="224"/>
                  </a:lnTo>
                  <a:lnTo>
                    <a:pt x="464" y="223"/>
                  </a:lnTo>
                  <a:lnTo>
                    <a:pt x="463" y="222"/>
                  </a:lnTo>
                  <a:lnTo>
                    <a:pt x="462" y="222"/>
                  </a:lnTo>
                  <a:lnTo>
                    <a:pt x="461" y="222"/>
                  </a:lnTo>
                  <a:lnTo>
                    <a:pt x="460" y="223"/>
                  </a:lnTo>
                  <a:lnTo>
                    <a:pt x="458" y="226"/>
                  </a:lnTo>
                  <a:lnTo>
                    <a:pt x="452" y="264"/>
                  </a:lnTo>
                  <a:lnTo>
                    <a:pt x="446" y="298"/>
                  </a:lnTo>
                  <a:lnTo>
                    <a:pt x="443" y="314"/>
                  </a:lnTo>
                  <a:lnTo>
                    <a:pt x="440" y="330"/>
                  </a:lnTo>
                  <a:lnTo>
                    <a:pt x="436" y="346"/>
                  </a:lnTo>
                  <a:lnTo>
                    <a:pt x="432" y="362"/>
                  </a:lnTo>
                  <a:lnTo>
                    <a:pt x="373" y="572"/>
                  </a:lnTo>
                  <a:lnTo>
                    <a:pt x="372" y="575"/>
                  </a:lnTo>
                  <a:lnTo>
                    <a:pt x="371" y="577"/>
                  </a:lnTo>
                  <a:lnTo>
                    <a:pt x="368" y="579"/>
                  </a:lnTo>
                  <a:lnTo>
                    <a:pt x="365" y="579"/>
                  </a:lnTo>
                  <a:lnTo>
                    <a:pt x="364" y="580"/>
                  </a:lnTo>
                  <a:lnTo>
                    <a:pt x="241" y="580"/>
                  </a:lnTo>
                  <a:lnTo>
                    <a:pt x="238" y="579"/>
                  </a:lnTo>
                  <a:lnTo>
                    <a:pt x="236" y="578"/>
                  </a:lnTo>
                  <a:lnTo>
                    <a:pt x="234" y="577"/>
                  </a:lnTo>
                  <a:lnTo>
                    <a:pt x="233" y="576"/>
                  </a:lnTo>
                  <a:lnTo>
                    <a:pt x="232" y="573"/>
                  </a:lnTo>
                  <a:lnTo>
                    <a:pt x="231" y="572"/>
                  </a:lnTo>
                  <a:lnTo>
                    <a:pt x="174" y="362"/>
                  </a:lnTo>
                  <a:lnTo>
                    <a:pt x="169" y="345"/>
                  </a:lnTo>
                  <a:lnTo>
                    <a:pt x="165" y="330"/>
                  </a:lnTo>
                  <a:lnTo>
                    <a:pt x="159" y="301"/>
                  </a:lnTo>
                  <a:lnTo>
                    <a:pt x="153" y="268"/>
                  </a:lnTo>
                  <a:lnTo>
                    <a:pt x="146" y="224"/>
                  </a:lnTo>
                  <a:lnTo>
                    <a:pt x="146" y="223"/>
                  </a:lnTo>
                  <a:lnTo>
                    <a:pt x="145" y="222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40" y="223"/>
                  </a:lnTo>
                  <a:lnTo>
                    <a:pt x="139" y="224"/>
                  </a:lnTo>
                  <a:lnTo>
                    <a:pt x="139" y="572"/>
                  </a:lnTo>
                  <a:lnTo>
                    <a:pt x="139" y="575"/>
                  </a:lnTo>
                  <a:lnTo>
                    <a:pt x="138" y="576"/>
                  </a:lnTo>
                  <a:lnTo>
                    <a:pt x="136" y="579"/>
                  </a:lnTo>
                  <a:lnTo>
                    <a:pt x="133" y="579"/>
                  </a:lnTo>
                  <a:lnTo>
                    <a:pt x="132" y="580"/>
                  </a:lnTo>
                  <a:lnTo>
                    <a:pt x="8" y="580"/>
                  </a:lnTo>
                  <a:lnTo>
                    <a:pt x="5" y="579"/>
                  </a:lnTo>
                  <a:lnTo>
                    <a:pt x="3" y="578"/>
                  </a:lnTo>
                  <a:lnTo>
                    <a:pt x="1" y="576"/>
                  </a:lnTo>
                  <a:lnTo>
                    <a:pt x="0" y="573"/>
                  </a:lnTo>
                  <a:lnTo>
                    <a:pt x="0" y="572"/>
                  </a:lnTo>
                  <a:close/>
                  <a:moveTo>
                    <a:pt x="1063" y="408"/>
                  </a:moveTo>
                  <a:lnTo>
                    <a:pt x="1062" y="410"/>
                  </a:lnTo>
                  <a:lnTo>
                    <a:pt x="1062" y="412"/>
                  </a:lnTo>
                  <a:lnTo>
                    <a:pt x="1061" y="413"/>
                  </a:lnTo>
                  <a:lnTo>
                    <a:pt x="1060" y="414"/>
                  </a:lnTo>
                  <a:lnTo>
                    <a:pt x="1058" y="414"/>
                  </a:lnTo>
                  <a:lnTo>
                    <a:pt x="1057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7" y="415"/>
                  </a:lnTo>
                  <a:lnTo>
                    <a:pt x="796" y="417"/>
                  </a:lnTo>
                  <a:lnTo>
                    <a:pt x="795" y="418"/>
                  </a:lnTo>
                  <a:lnTo>
                    <a:pt x="795" y="421"/>
                  </a:lnTo>
                  <a:lnTo>
                    <a:pt x="795" y="422"/>
                  </a:lnTo>
                  <a:lnTo>
                    <a:pt x="796" y="430"/>
                  </a:lnTo>
                  <a:lnTo>
                    <a:pt x="799" y="438"/>
                  </a:lnTo>
                  <a:lnTo>
                    <a:pt x="801" y="445"/>
                  </a:lnTo>
                  <a:lnTo>
                    <a:pt x="804" y="451"/>
                  </a:lnTo>
                  <a:lnTo>
                    <a:pt x="808" y="457"/>
                  </a:lnTo>
                  <a:lnTo>
                    <a:pt x="812" y="462"/>
                  </a:lnTo>
                  <a:lnTo>
                    <a:pt x="817" y="466"/>
                  </a:lnTo>
                  <a:lnTo>
                    <a:pt x="822" y="470"/>
                  </a:lnTo>
                  <a:lnTo>
                    <a:pt x="827" y="473"/>
                  </a:lnTo>
                  <a:lnTo>
                    <a:pt x="833" y="476"/>
                  </a:lnTo>
                  <a:lnTo>
                    <a:pt x="840" y="478"/>
                  </a:lnTo>
                  <a:lnTo>
                    <a:pt x="846" y="480"/>
                  </a:lnTo>
                  <a:lnTo>
                    <a:pt x="854" y="481"/>
                  </a:lnTo>
                  <a:lnTo>
                    <a:pt x="861" y="482"/>
                  </a:lnTo>
                  <a:lnTo>
                    <a:pt x="878" y="482"/>
                  </a:lnTo>
                  <a:lnTo>
                    <a:pt x="886" y="482"/>
                  </a:lnTo>
                  <a:lnTo>
                    <a:pt x="894" y="481"/>
                  </a:lnTo>
                  <a:lnTo>
                    <a:pt x="903" y="480"/>
                  </a:lnTo>
                  <a:lnTo>
                    <a:pt x="911" y="479"/>
                  </a:lnTo>
                  <a:lnTo>
                    <a:pt x="928" y="475"/>
                  </a:lnTo>
                  <a:lnTo>
                    <a:pt x="943" y="470"/>
                  </a:lnTo>
                  <a:lnTo>
                    <a:pt x="958" y="464"/>
                  </a:lnTo>
                  <a:lnTo>
                    <a:pt x="971" y="459"/>
                  </a:lnTo>
                  <a:lnTo>
                    <a:pt x="983" y="453"/>
                  </a:lnTo>
                  <a:lnTo>
                    <a:pt x="992" y="448"/>
                  </a:lnTo>
                  <a:lnTo>
                    <a:pt x="994" y="447"/>
                  </a:lnTo>
                  <a:lnTo>
                    <a:pt x="996" y="447"/>
                  </a:lnTo>
                  <a:lnTo>
                    <a:pt x="998" y="447"/>
                  </a:lnTo>
                  <a:lnTo>
                    <a:pt x="999" y="448"/>
                  </a:lnTo>
                  <a:lnTo>
                    <a:pt x="1002" y="450"/>
                  </a:lnTo>
                  <a:lnTo>
                    <a:pt x="1050" y="531"/>
                  </a:lnTo>
                  <a:lnTo>
                    <a:pt x="1052" y="535"/>
                  </a:lnTo>
                  <a:lnTo>
                    <a:pt x="1052" y="537"/>
                  </a:lnTo>
                  <a:lnTo>
                    <a:pt x="1051" y="538"/>
                  </a:lnTo>
                  <a:lnTo>
                    <a:pt x="1051" y="540"/>
                  </a:lnTo>
                  <a:lnTo>
                    <a:pt x="1050" y="540"/>
                  </a:lnTo>
                  <a:lnTo>
                    <a:pt x="1048" y="542"/>
                  </a:lnTo>
                  <a:lnTo>
                    <a:pt x="1038" y="547"/>
                  </a:lnTo>
                  <a:lnTo>
                    <a:pt x="1028" y="553"/>
                  </a:lnTo>
                  <a:lnTo>
                    <a:pt x="1018" y="558"/>
                  </a:lnTo>
                  <a:lnTo>
                    <a:pt x="1007" y="562"/>
                  </a:lnTo>
                  <a:lnTo>
                    <a:pt x="996" y="567"/>
                  </a:lnTo>
                  <a:lnTo>
                    <a:pt x="985" y="570"/>
                  </a:lnTo>
                  <a:lnTo>
                    <a:pt x="974" y="574"/>
                  </a:lnTo>
                  <a:lnTo>
                    <a:pt x="963" y="577"/>
                  </a:lnTo>
                  <a:lnTo>
                    <a:pt x="951" y="580"/>
                  </a:lnTo>
                  <a:lnTo>
                    <a:pt x="939" y="582"/>
                  </a:lnTo>
                  <a:lnTo>
                    <a:pt x="927" y="584"/>
                  </a:lnTo>
                  <a:lnTo>
                    <a:pt x="915" y="585"/>
                  </a:lnTo>
                  <a:lnTo>
                    <a:pt x="903" y="587"/>
                  </a:lnTo>
                  <a:lnTo>
                    <a:pt x="891" y="587"/>
                  </a:lnTo>
                  <a:lnTo>
                    <a:pt x="866" y="588"/>
                  </a:lnTo>
                  <a:lnTo>
                    <a:pt x="844" y="588"/>
                  </a:lnTo>
                  <a:lnTo>
                    <a:pt x="823" y="586"/>
                  </a:lnTo>
                  <a:lnTo>
                    <a:pt x="813" y="584"/>
                  </a:lnTo>
                  <a:lnTo>
                    <a:pt x="802" y="583"/>
                  </a:lnTo>
                  <a:lnTo>
                    <a:pt x="792" y="580"/>
                  </a:lnTo>
                  <a:lnTo>
                    <a:pt x="782" y="578"/>
                  </a:lnTo>
                  <a:lnTo>
                    <a:pt x="772" y="575"/>
                  </a:lnTo>
                  <a:lnTo>
                    <a:pt x="762" y="572"/>
                  </a:lnTo>
                  <a:lnTo>
                    <a:pt x="753" y="568"/>
                  </a:lnTo>
                  <a:lnTo>
                    <a:pt x="744" y="564"/>
                  </a:lnTo>
                  <a:lnTo>
                    <a:pt x="735" y="559"/>
                  </a:lnTo>
                  <a:lnTo>
                    <a:pt x="726" y="554"/>
                  </a:lnTo>
                  <a:lnTo>
                    <a:pt x="718" y="549"/>
                  </a:lnTo>
                  <a:lnTo>
                    <a:pt x="710" y="543"/>
                  </a:lnTo>
                  <a:lnTo>
                    <a:pt x="702" y="537"/>
                  </a:lnTo>
                  <a:lnTo>
                    <a:pt x="694" y="530"/>
                  </a:lnTo>
                  <a:lnTo>
                    <a:pt x="687" y="522"/>
                  </a:lnTo>
                  <a:lnTo>
                    <a:pt x="681" y="514"/>
                  </a:lnTo>
                  <a:lnTo>
                    <a:pt x="675" y="505"/>
                  </a:lnTo>
                  <a:lnTo>
                    <a:pt x="669" y="496"/>
                  </a:lnTo>
                  <a:lnTo>
                    <a:pt x="664" y="486"/>
                  </a:lnTo>
                  <a:lnTo>
                    <a:pt x="659" y="476"/>
                  </a:lnTo>
                  <a:lnTo>
                    <a:pt x="654" y="465"/>
                  </a:lnTo>
                  <a:lnTo>
                    <a:pt x="652" y="459"/>
                  </a:lnTo>
                  <a:lnTo>
                    <a:pt x="651" y="454"/>
                  </a:lnTo>
                  <a:lnTo>
                    <a:pt x="647" y="441"/>
                  </a:lnTo>
                  <a:lnTo>
                    <a:pt x="645" y="429"/>
                  </a:lnTo>
                  <a:lnTo>
                    <a:pt x="642" y="415"/>
                  </a:lnTo>
                  <a:lnTo>
                    <a:pt x="642" y="408"/>
                  </a:lnTo>
                  <a:lnTo>
                    <a:pt x="641" y="401"/>
                  </a:lnTo>
                  <a:lnTo>
                    <a:pt x="640" y="386"/>
                  </a:lnTo>
                  <a:lnTo>
                    <a:pt x="640" y="370"/>
                  </a:lnTo>
                  <a:lnTo>
                    <a:pt x="640" y="355"/>
                  </a:lnTo>
                  <a:lnTo>
                    <a:pt x="641" y="340"/>
                  </a:lnTo>
                  <a:lnTo>
                    <a:pt x="643" y="326"/>
                  </a:lnTo>
                  <a:lnTo>
                    <a:pt x="646" y="313"/>
                  </a:lnTo>
                  <a:lnTo>
                    <a:pt x="649" y="300"/>
                  </a:lnTo>
                  <a:lnTo>
                    <a:pt x="653" y="288"/>
                  </a:lnTo>
                  <a:lnTo>
                    <a:pt x="657" y="276"/>
                  </a:lnTo>
                  <a:lnTo>
                    <a:pt x="662" y="265"/>
                  </a:lnTo>
                  <a:lnTo>
                    <a:pt x="668" y="255"/>
                  </a:lnTo>
                  <a:lnTo>
                    <a:pt x="674" y="245"/>
                  </a:lnTo>
                  <a:lnTo>
                    <a:pt x="680" y="236"/>
                  </a:lnTo>
                  <a:lnTo>
                    <a:pt x="687" y="227"/>
                  </a:lnTo>
                  <a:lnTo>
                    <a:pt x="694" y="219"/>
                  </a:lnTo>
                  <a:lnTo>
                    <a:pt x="702" y="212"/>
                  </a:lnTo>
                  <a:lnTo>
                    <a:pt x="710" y="204"/>
                  </a:lnTo>
                  <a:lnTo>
                    <a:pt x="718" y="198"/>
                  </a:lnTo>
                  <a:lnTo>
                    <a:pt x="727" y="192"/>
                  </a:lnTo>
                  <a:lnTo>
                    <a:pt x="735" y="186"/>
                  </a:lnTo>
                  <a:lnTo>
                    <a:pt x="744" y="181"/>
                  </a:lnTo>
                  <a:lnTo>
                    <a:pt x="753" y="177"/>
                  </a:lnTo>
                  <a:lnTo>
                    <a:pt x="762" y="172"/>
                  </a:lnTo>
                  <a:lnTo>
                    <a:pt x="771" y="169"/>
                  </a:lnTo>
                  <a:lnTo>
                    <a:pt x="781" y="165"/>
                  </a:lnTo>
                  <a:lnTo>
                    <a:pt x="790" y="162"/>
                  </a:lnTo>
                  <a:lnTo>
                    <a:pt x="799" y="160"/>
                  </a:lnTo>
                  <a:lnTo>
                    <a:pt x="808" y="158"/>
                  </a:lnTo>
                  <a:lnTo>
                    <a:pt x="817" y="156"/>
                  </a:lnTo>
                  <a:lnTo>
                    <a:pt x="826" y="154"/>
                  </a:lnTo>
                  <a:lnTo>
                    <a:pt x="844" y="152"/>
                  </a:lnTo>
                  <a:lnTo>
                    <a:pt x="852" y="152"/>
                  </a:lnTo>
                  <a:lnTo>
                    <a:pt x="860" y="152"/>
                  </a:lnTo>
                  <a:lnTo>
                    <a:pt x="868" y="152"/>
                  </a:lnTo>
                  <a:lnTo>
                    <a:pt x="876" y="152"/>
                  </a:lnTo>
                  <a:lnTo>
                    <a:pt x="893" y="153"/>
                  </a:lnTo>
                  <a:lnTo>
                    <a:pt x="901" y="155"/>
                  </a:lnTo>
                  <a:lnTo>
                    <a:pt x="910" y="156"/>
                  </a:lnTo>
                  <a:lnTo>
                    <a:pt x="927" y="160"/>
                  </a:lnTo>
                  <a:lnTo>
                    <a:pt x="936" y="162"/>
                  </a:lnTo>
                  <a:lnTo>
                    <a:pt x="944" y="165"/>
                  </a:lnTo>
                  <a:lnTo>
                    <a:pt x="953" y="168"/>
                  </a:lnTo>
                  <a:lnTo>
                    <a:pt x="961" y="172"/>
                  </a:lnTo>
                  <a:lnTo>
                    <a:pt x="969" y="177"/>
                  </a:lnTo>
                  <a:lnTo>
                    <a:pt x="977" y="181"/>
                  </a:lnTo>
                  <a:lnTo>
                    <a:pt x="985" y="187"/>
                  </a:lnTo>
                  <a:lnTo>
                    <a:pt x="993" y="193"/>
                  </a:lnTo>
                  <a:lnTo>
                    <a:pt x="1000" y="199"/>
                  </a:lnTo>
                  <a:lnTo>
                    <a:pt x="1007" y="207"/>
                  </a:lnTo>
                  <a:lnTo>
                    <a:pt x="1014" y="215"/>
                  </a:lnTo>
                  <a:lnTo>
                    <a:pt x="1021" y="223"/>
                  </a:lnTo>
                  <a:lnTo>
                    <a:pt x="1027" y="233"/>
                  </a:lnTo>
                  <a:lnTo>
                    <a:pt x="1032" y="243"/>
                  </a:lnTo>
                  <a:lnTo>
                    <a:pt x="1035" y="248"/>
                  </a:lnTo>
                  <a:lnTo>
                    <a:pt x="1038" y="253"/>
                  </a:lnTo>
                  <a:lnTo>
                    <a:pt x="1043" y="265"/>
                  </a:lnTo>
                  <a:lnTo>
                    <a:pt x="1047" y="278"/>
                  </a:lnTo>
                  <a:lnTo>
                    <a:pt x="1051" y="291"/>
                  </a:lnTo>
                  <a:lnTo>
                    <a:pt x="1054" y="305"/>
                  </a:lnTo>
                  <a:lnTo>
                    <a:pt x="1057" y="320"/>
                  </a:lnTo>
                  <a:lnTo>
                    <a:pt x="1060" y="336"/>
                  </a:lnTo>
                  <a:lnTo>
                    <a:pt x="1061" y="354"/>
                  </a:lnTo>
                  <a:lnTo>
                    <a:pt x="1062" y="372"/>
                  </a:lnTo>
                  <a:lnTo>
                    <a:pt x="1063" y="391"/>
                  </a:lnTo>
                  <a:lnTo>
                    <a:pt x="1063" y="408"/>
                  </a:lnTo>
                  <a:close/>
                  <a:moveTo>
                    <a:pt x="918" y="326"/>
                  </a:moveTo>
                  <a:lnTo>
                    <a:pt x="921" y="325"/>
                  </a:lnTo>
                  <a:lnTo>
                    <a:pt x="922" y="325"/>
                  </a:lnTo>
                  <a:lnTo>
                    <a:pt x="923" y="323"/>
                  </a:lnTo>
                  <a:lnTo>
                    <a:pt x="924" y="322"/>
                  </a:lnTo>
                  <a:lnTo>
                    <a:pt x="925" y="319"/>
                  </a:lnTo>
                  <a:lnTo>
                    <a:pt x="924" y="318"/>
                  </a:lnTo>
                  <a:lnTo>
                    <a:pt x="923" y="311"/>
                  </a:lnTo>
                  <a:lnTo>
                    <a:pt x="922" y="304"/>
                  </a:lnTo>
                  <a:lnTo>
                    <a:pt x="920" y="297"/>
                  </a:lnTo>
                  <a:lnTo>
                    <a:pt x="917" y="291"/>
                  </a:lnTo>
                  <a:lnTo>
                    <a:pt x="915" y="286"/>
                  </a:lnTo>
                  <a:lnTo>
                    <a:pt x="911" y="281"/>
                  </a:lnTo>
                  <a:lnTo>
                    <a:pt x="908" y="277"/>
                  </a:lnTo>
                  <a:lnTo>
                    <a:pt x="904" y="273"/>
                  </a:lnTo>
                  <a:lnTo>
                    <a:pt x="900" y="270"/>
                  </a:lnTo>
                  <a:lnTo>
                    <a:pt x="895" y="267"/>
                  </a:lnTo>
                  <a:lnTo>
                    <a:pt x="890" y="265"/>
                  </a:lnTo>
                  <a:lnTo>
                    <a:pt x="885" y="263"/>
                  </a:lnTo>
                  <a:lnTo>
                    <a:pt x="879" y="262"/>
                  </a:lnTo>
                  <a:lnTo>
                    <a:pt x="873" y="261"/>
                  </a:lnTo>
                  <a:lnTo>
                    <a:pt x="866" y="260"/>
                  </a:lnTo>
                  <a:lnTo>
                    <a:pt x="860" y="260"/>
                  </a:lnTo>
                  <a:lnTo>
                    <a:pt x="854" y="260"/>
                  </a:lnTo>
                  <a:lnTo>
                    <a:pt x="849" y="261"/>
                  </a:lnTo>
                  <a:lnTo>
                    <a:pt x="844" y="262"/>
                  </a:lnTo>
                  <a:lnTo>
                    <a:pt x="839" y="263"/>
                  </a:lnTo>
                  <a:lnTo>
                    <a:pt x="834" y="265"/>
                  </a:lnTo>
                  <a:lnTo>
                    <a:pt x="830" y="267"/>
                  </a:lnTo>
                  <a:lnTo>
                    <a:pt x="826" y="270"/>
                  </a:lnTo>
                  <a:lnTo>
                    <a:pt x="821" y="273"/>
                  </a:lnTo>
                  <a:lnTo>
                    <a:pt x="818" y="277"/>
                  </a:lnTo>
                  <a:lnTo>
                    <a:pt x="814" y="281"/>
                  </a:lnTo>
                  <a:lnTo>
                    <a:pt x="810" y="286"/>
                  </a:lnTo>
                  <a:lnTo>
                    <a:pt x="807" y="291"/>
                  </a:lnTo>
                  <a:lnTo>
                    <a:pt x="804" y="297"/>
                  </a:lnTo>
                  <a:lnTo>
                    <a:pt x="802" y="304"/>
                  </a:lnTo>
                  <a:lnTo>
                    <a:pt x="799" y="311"/>
                  </a:lnTo>
                  <a:lnTo>
                    <a:pt x="797" y="318"/>
                  </a:lnTo>
                  <a:lnTo>
                    <a:pt x="797" y="321"/>
                  </a:lnTo>
                  <a:lnTo>
                    <a:pt x="797" y="323"/>
                  </a:lnTo>
                  <a:lnTo>
                    <a:pt x="798" y="324"/>
                  </a:lnTo>
                  <a:lnTo>
                    <a:pt x="799" y="325"/>
                  </a:lnTo>
                  <a:lnTo>
                    <a:pt x="800" y="326"/>
                  </a:lnTo>
                  <a:lnTo>
                    <a:pt x="802" y="326"/>
                  </a:lnTo>
                  <a:lnTo>
                    <a:pt x="918" y="326"/>
                  </a:lnTo>
                  <a:close/>
                  <a:moveTo>
                    <a:pt x="1595" y="588"/>
                  </a:moveTo>
                  <a:lnTo>
                    <a:pt x="1577" y="588"/>
                  </a:lnTo>
                  <a:lnTo>
                    <a:pt x="1560" y="587"/>
                  </a:lnTo>
                  <a:lnTo>
                    <a:pt x="1543" y="585"/>
                  </a:lnTo>
                  <a:lnTo>
                    <a:pt x="1528" y="584"/>
                  </a:lnTo>
                  <a:lnTo>
                    <a:pt x="1513" y="581"/>
                  </a:lnTo>
                  <a:lnTo>
                    <a:pt x="1499" y="578"/>
                  </a:lnTo>
                  <a:lnTo>
                    <a:pt x="1485" y="575"/>
                  </a:lnTo>
                  <a:lnTo>
                    <a:pt x="1472" y="571"/>
                  </a:lnTo>
                  <a:lnTo>
                    <a:pt x="1460" y="567"/>
                  </a:lnTo>
                  <a:lnTo>
                    <a:pt x="1449" y="563"/>
                  </a:lnTo>
                  <a:lnTo>
                    <a:pt x="1438" y="558"/>
                  </a:lnTo>
                  <a:lnTo>
                    <a:pt x="1427" y="553"/>
                  </a:lnTo>
                  <a:lnTo>
                    <a:pt x="1418" y="548"/>
                  </a:lnTo>
                  <a:lnTo>
                    <a:pt x="1409" y="543"/>
                  </a:lnTo>
                  <a:lnTo>
                    <a:pt x="1393" y="532"/>
                  </a:lnTo>
                  <a:lnTo>
                    <a:pt x="1391" y="531"/>
                  </a:lnTo>
                  <a:lnTo>
                    <a:pt x="1390" y="529"/>
                  </a:lnTo>
                  <a:lnTo>
                    <a:pt x="1389" y="527"/>
                  </a:lnTo>
                  <a:lnTo>
                    <a:pt x="1389" y="525"/>
                  </a:lnTo>
                  <a:lnTo>
                    <a:pt x="1390" y="523"/>
                  </a:lnTo>
                  <a:lnTo>
                    <a:pt x="1391" y="522"/>
                  </a:lnTo>
                  <a:lnTo>
                    <a:pt x="1440" y="446"/>
                  </a:lnTo>
                  <a:lnTo>
                    <a:pt x="1442" y="444"/>
                  </a:lnTo>
                  <a:lnTo>
                    <a:pt x="1443" y="444"/>
                  </a:lnTo>
                  <a:lnTo>
                    <a:pt x="1444" y="443"/>
                  </a:lnTo>
                  <a:lnTo>
                    <a:pt x="1446" y="443"/>
                  </a:lnTo>
                  <a:lnTo>
                    <a:pt x="1448" y="444"/>
                  </a:lnTo>
                  <a:lnTo>
                    <a:pt x="1450" y="445"/>
                  </a:lnTo>
                  <a:lnTo>
                    <a:pt x="1465" y="456"/>
                  </a:lnTo>
                  <a:lnTo>
                    <a:pt x="1483" y="465"/>
                  </a:lnTo>
                  <a:lnTo>
                    <a:pt x="1501" y="473"/>
                  </a:lnTo>
                  <a:lnTo>
                    <a:pt x="1510" y="476"/>
                  </a:lnTo>
                  <a:lnTo>
                    <a:pt x="1520" y="479"/>
                  </a:lnTo>
                  <a:lnTo>
                    <a:pt x="1529" y="482"/>
                  </a:lnTo>
                  <a:lnTo>
                    <a:pt x="1539" y="485"/>
                  </a:lnTo>
                  <a:lnTo>
                    <a:pt x="1558" y="489"/>
                  </a:lnTo>
                  <a:lnTo>
                    <a:pt x="1576" y="491"/>
                  </a:lnTo>
                  <a:lnTo>
                    <a:pt x="1594" y="492"/>
                  </a:lnTo>
                  <a:lnTo>
                    <a:pt x="1604" y="491"/>
                  </a:lnTo>
                  <a:lnTo>
                    <a:pt x="1613" y="490"/>
                  </a:lnTo>
                  <a:lnTo>
                    <a:pt x="1622" y="488"/>
                  </a:lnTo>
                  <a:lnTo>
                    <a:pt x="1629" y="486"/>
                  </a:lnTo>
                  <a:lnTo>
                    <a:pt x="1632" y="484"/>
                  </a:lnTo>
                  <a:lnTo>
                    <a:pt x="1635" y="482"/>
                  </a:lnTo>
                  <a:lnTo>
                    <a:pt x="1638" y="480"/>
                  </a:lnTo>
                  <a:lnTo>
                    <a:pt x="1640" y="477"/>
                  </a:lnTo>
                  <a:lnTo>
                    <a:pt x="1642" y="474"/>
                  </a:lnTo>
                  <a:lnTo>
                    <a:pt x="1643" y="471"/>
                  </a:lnTo>
                  <a:lnTo>
                    <a:pt x="1644" y="468"/>
                  </a:lnTo>
                  <a:lnTo>
                    <a:pt x="1644" y="464"/>
                  </a:lnTo>
                  <a:lnTo>
                    <a:pt x="1644" y="461"/>
                  </a:lnTo>
                  <a:lnTo>
                    <a:pt x="1643" y="457"/>
                  </a:lnTo>
                  <a:lnTo>
                    <a:pt x="1642" y="454"/>
                  </a:lnTo>
                  <a:lnTo>
                    <a:pt x="1641" y="451"/>
                  </a:lnTo>
                  <a:lnTo>
                    <a:pt x="1640" y="449"/>
                  </a:lnTo>
                  <a:lnTo>
                    <a:pt x="1638" y="448"/>
                  </a:lnTo>
                  <a:lnTo>
                    <a:pt x="1636" y="445"/>
                  </a:lnTo>
                  <a:lnTo>
                    <a:pt x="1629" y="441"/>
                  </a:lnTo>
                  <a:lnTo>
                    <a:pt x="1620" y="437"/>
                  </a:lnTo>
                  <a:lnTo>
                    <a:pt x="1609" y="434"/>
                  </a:lnTo>
                  <a:lnTo>
                    <a:pt x="1595" y="432"/>
                  </a:lnTo>
                  <a:lnTo>
                    <a:pt x="1579" y="429"/>
                  </a:lnTo>
                  <a:lnTo>
                    <a:pt x="1551" y="425"/>
                  </a:lnTo>
                  <a:lnTo>
                    <a:pt x="1537" y="422"/>
                  </a:lnTo>
                  <a:lnTo>
                    <a:pt x="1522" y="419"/>
                  </a:lnTo>
                  <a:lnTo>
                    <a:pt x="1508" y="415"/>
                  </a:lnTo>
                  <a:lnTo>
                    <a:pt x="1493" y="411"/>
                  </a:lnTo>
                  <a:lnTo>
                    <a:pt x="1480" y="405"/>
                  </a:lnTo>
                  <a:lnTo>
                    <a:pt x="1466" y="398"/>
                  </a:lnTo>
                  <a:lnTo>
                    <a:pt x="1460" y="395"/>
                  </a:lnTo>
                  <a:lnTo>
                    <a:pt x="1454" y="391"/>
                  </a:lnTo>
                  <a:lnTo>
                    <a:pt x="1448" y="386"/>
                  </a:lnTo>
                  <a:lnTo>
                    <a:pt x="1443" y="382"/>
                  </a:lnTo>
                  <a:lnTo>
                    <a:pt x="1438" y="377"/>
                  </a:lnTo>
                  <a:lnTo>
                    <a:pt x="1433" y="371"/>
                  </a:lnTo>
                  <a:lnTo>
                    <a:pt x="1428" y="366"/>
                  </a:lnTo>
                  <a:lnTo>
                    <a:pt x="1424" y="359"/>
                  </a:lnTo>
                  <a:lnTo>
                    <a:pt x="1420" y="353"/>
                  </a:lnTo>
                  <a:lnTo>
                    <a:pt x="1417" y="346"/>
                  </a:lnTo>
                  <a:lnTo>
                    <a:pt x="1414" y="338"/>
                  </a:lnTo>
                  <a:lnTo>
                    <a:pt x="1411" y="330"/>
                  </a:lnTo>
                  <a:lnTo>
                    <a:pt x="1410" y="322"/>
                  </a:lnTo>
                  <a:lnTo>
                    <a:pt x="1408" y="313"/>
                  </a:lnTo>
                  <a:lnTo>
                    <a:pt x="1408" y="308"/>
                  </a:lnTo>
                  <a:lnTo>
                    <a:pt x="1407" y="304"/>
                  </a:lnTo>
                  <a:lnTo>
                    <a:pt x="1407" y="294"/>
                  </a:lnTo>
                  <a:lnTo>
                    <a:pt x="1407" y="285"/>
                  </a:lnTo>
                  <a:lnTo>
                    <a:pt x="1408" y="277"/>
                  </a:lnTo>
                  <a:lnTo>
                    <a:pt x="1409" y="268"/>
                  </a:lnTo>
                  <a:lnTo>
                    <a:pt x="1410" y="261"/>
                  </a:lnTo>
                  <a:lnTo>
                    <a:pt x="1412" y="253"/>
                  </a:lnTo>
                  <a:lnTo>
                    <a:pt x="1415" y="246"/>
                  </a:lnTo>
                  <a:lnTo>
                    <a:pt x="1417" y="239"/>
                  </a:lnTo>
                  <a:lnTo>
                    <a:pt x="1420" y="232"/>
                  </a:lnTo>
                  <a:lnTo>
                    <a:pt x="1424" y="225"/>
                  </a:lnTo>
                  <a:lnTo>
                    <a:pt x="1428" y="219"/>
                  </a:lnTo>
                  <a:lnTo>
                    <a:pt x="1436" y="208"/>
                  </a:lnTo>
                  <a:lnTo>
                    <a:pt x="1441" y="202"/>
                  </a:lnTo>
                  <a:lnTo>
                    <a:pt x="1446" y="197"/>
                  </a:lnTo>
                  <a:lnTo>
                    <a:pt x="1457" y="188"/>
                  </a:lnTo>
                  <a:lnTo>
                    <a:pt x="1463" y="183"/>
                  </a:lnTo>
                  <a:lnTo>
                    <a:pt x="1469" y="179"/>
                  </a:lnTo>
                  <a:lnTo>
                    <a:pt x="1483" y="172"/>
                  </a:lnTo>
                  <a:lnTo>
                    <a:pt x="1490" y="169"/>
                  </a:lnTo>
                  <a:lnTo>
                    <a:pt x="1497" y="166"/>
                  </a:lnTo>
                  <a:lnTo>
                    <a:pt x="1512" y="161"/>
                  </a:lnTo>
                  <a:lnTo>
                    <a:pt x="1528" y="157"/>
                  </a:lnTo>
                  <a:lnTo>
                    <a:pt x="1544" y="154"/>
                  </a:lnTo>
                  <a:lnTo>
                    <a:pt x="1561" y="152"/>
                  </a:lnTo>
                  <a:lnTo>
                    <a:pt x="1579" y="152"/>
                  </a:lnTo>
                  <a:lnTo>
                    <a:pt x="1595" y="152"/>
                  </a:lnTo>
                  <a:lnTo>
                    <a:pt x="1611" y="153"/>
                  </a:lnTo>
                  <a:lnTo>
                    <a:pt x="1626" y="154"/>
                  </a:lnTo>
                  <a:lnTo>
                    <a:pt x="1641" y="156"/>
                  </a:lnTo>
                  <a:lnTo>
                    <a:pt x="1654" y="158"/>
                  </a:lnTo>
                  <a:lnTo>
                    <a:pt x="1667" y="160"/>
                  </a:lnTo>
                  <a:lnTo>
                    <a:pt x="1679" y="163"/>
                  </a:lnTo>
                  <a:lnTo>
                    <a:pt x="1691" y="167"/>
                  </a:lnTo>
                  <a:lnTo>
                    <a:pt x="1702" y="170"/>
                  </a:lnTo>
                  <a:lnTo>
                    <a:pt x="1713" y="174"/>
                  </a:lnTo>
                  <a:lnTo>
                    <a:pt x="1723" y="179"/>
                  </a:lnTo>
                  <a:lnTo>
                    <a:pt x="1733" y="183"/>
                  </a:lnTo>
                  <a:lnTo>
                    <a:pt x="1742" y="188"/>
                  </a:lnTo>
                  <a:lnTo>
                    <a:pt x="1751" y="194"/>
                  </a:lnTo>
                  <a:lnTo>
                    <a:pt x="1768" y="205"/>
                  </a:lnTo>
                  <a:lnTo>
                    <a:pt x="1770" y="207"/>
                  </a:lnTo>
                  <a:lnTo>
                    <a:pt x="1771" y="209"/>
                  </a:lnTo>
                  <a:lnTo>
                    <a:pt x="1772" y="211"/>
                  </a:lnTo>
                  <a:lnTo>
                    <a:pt x="1772" y="212"/>
                  </a:lnTo>
                  <a:lnTo>
                    <a:pt x="1771" y="215"/>
                  </a:lnTo>
                  <a:lnTo>
                    <a:pt x="1770" y="216"/>
                  </a:lnTo>
                  <a:lnTo>
                    <a:pt x="1722" y="288"/>
                  </a:lnTo>
                  <a:lnTo>
                    <a:pt x="1720" y="290"/>
                  </a:lnTo>
                  <a:lnTo>
                    <a:pt x="1718" y="292"/>
                  </a:lnTo>
                  <a:lnTo>
                    <a:pt x="1716" y="292"/>
                  </a:lnTo>
                  <a:lnTo>
                    <a:pt x="1715" y="292"/>
                  </a:lnTo>
                  <a:lnTo>
                    <a:pt x="1711" y="292"/>
                  </a:lnTo>
                  <a:lnTo>
                    <a:pt x="1708" y="290"/>
                  </a:lnTo>
                  <a:lnTo>
                    <a:pt x="1693" y="282"/>
                  </a:lnTo>
                  <a:lnTo>
                    <a:pt x="1677" y="274"/>
                  </a:lnTo>
                  <a:lnTo>
                    <a:pt x="1662" y="268"/>
                  </a:lnTo>
                  <a:lnTo>
                    <a:pt x="1647" y="263"/>
                  </a:lnTo>
                  <a:lnTo>
                    <a:pt x="1633" y="258"/>
                  </a:lnTo>
                  <a:lnTo>
                    <a:pt x="1619" y="255"/>
                  </a:lnTo>
                  <a:lnTo>
                    <a:pt x="1612" y="254"/>
                  </a:lnTo>
                  <a:lnTo>
                    <a:pt x="1606" y="254"/>
                  </a:lnTo>
                  <a:lnTo>
                    <a:pt x="1593" y="253"/>
                  </a:lnTo>
                  <a:lnTo>
                    <a:pt x="1584" y="253"/>
                  </a:lnTo>
                  <a:lnTo>
                    <a:pt x="1576" y="254"/>
                  </a:lnTo>
                  <a:lnTo>
                    <a:pt x="1568" y="256"/>
                  </a:lnTo>
                  <a:lnTo>
                    <a:pt x="1562" y="259"/>
                  </a:lnTo>
                  <a:lnTo>
                    <a:pt x="1560" y="261"/>
                  </a:lnTo>
                  <a:lnTo>
                    <a:pt x="1557" y="263"/>
                  </a:lnTo>
                  <a:lnTo>
                    <a:pt x="1554" y="267"/>
                  </a:lnTo>
                  <a:lnTo>
                    <a:pt x="1552" y="270"/>
                  </a:lnTo>
                  <a:lnTo>
                    <a:pt x="1551" y="273"/>
                  </a:lnTo>
                  <a:lnTo>
                    <a:pt x="1551" y="276"/>
                  </a:lnTo>
                  <a:lnTo>
                    <a:pt x="1550" y="280"/>
                  </a:lnTo>
                  <a:lnTo>
                    <a:pt x="1551" y="283"/>
                  </a:lnTo>
                  <a:lnTo>
                    <a:pt x="1551" y="286"/>
                  </a:lnTo>
                  <a:lnTo>
                    <a:pt x="1553" y="289"/>
                  </a:lnTo>
                  <a:lnTo>
                    <a:pt x="1555" y="292"/>
                  </a:lnTo>
                  <a:lnTo>
                    <a:pt x="1557" y="295"/>
                  </a:lnTo>
                  <a:lnTo>
                    <a:pt x="1560" y="297"/>
                  </a:lnTo>
                  <a:lnTo>
                    <a:pt x="1563" y="299"/>
                  </a:lnTo>
                  <a:lnTo>
                    <a:pt x="1567" y="301"/>
                  </a:lnTo>
                  <a:lnTo>
                    <a:pt x="1576" y="304"/>
                  </a:lnTo>
                  <a:lnTo>
                    <a:pt x="1587" y="307"/>
                  </a:lnTo>
                  <a:lnTo>
                    <a:pt x="1600" y="309"/>
                  </a:lnTo>
                  <a:lnTo>
                    <a:pt x="1615" y="312"/>
                  </a:lnTo>
                  <a:lnTo>
                    <a:pt x="1642" y="316"/>
                  </a:lnTo>
                  <a:lnTo>
                    <a:pt x="1657" y="318"/>
                  </a:lnTo>
                  <a:lnTo>
                    <a:pt x="1672" y="321"/>
                  </a:lnTo>
                  <a:lnTo>
                    <a:pt x="1686" y="325"/>
                  </a:lnTo>
                  <a:lnTo>
                    <a:pt x="1701" y="329"/>
                  </a:lnTo>
                  <a:lnTo>
                    <a:pt x="1715" y="334"/>
                  </a:lnTo>
                  <a:lnTo>
                    <a:pt x="1728" y="340"/>
                  </a:lnTo>
                  <a:lnTo>
                    <a:pt x="1740" y="348"/>
                  </a:lnTo>
                  <a:lnTo>
                    <a:pt x="1746" y="352"/>
                  </a:lnTo>
                  <a:lnTo>
                    <a:pt x="1752" y="356"/>
                  </a:lnTo>
                  <a:lnTo>
                    <a:pt x="1757" y="361"/>
                  </a:lnTo>
                  <a:lnTo>
                    <a:pt x="1762" y="366"/>
                  </a:lnTo>
                  <a:lnTo>
                    <a:pt x="1766" y="371"/>
                  </a:lnTo>
                  <a:lnTo>
                    <a:pt x="1771" y="377"/>
                  </a:lnTo>
                  <a:lnTo>
                    <a:pt x="1774" y="383"/>
                  </a:lnTo>
                  <a:lnTo>
                    <a:pt x="1778" y="390"/>
                  </a:lnTo>
                  <a:lnTo>
                    <a:pt x="1781" y="397"/>
                  </a:lnTo>
                  <a:lnTo>
                    <a:pt x="1783" y="404"/>
                  </a:lnTo>
                  <a:lnTo>
                    <a:pt x="1785" y="412"/>
                  </a:lnTo>
                  <a:lnTo>
                    <a:pt x="1787" y="420"/>
                  </a:lnTo>
                  <a:lnTo>
                    <a:pt x="1787" y="425"/>
                  </a:lnTo>
                  <a:lnTo>
                    <a:pt x="1787" y="429"/>
                  </a:lnTo>
                  <a:lnTo>
                    <a:pt x="1788" y="438"/>
                  </a:lnTo>
                  <a:lnTo>
                    <a:pt x="1787" y="449"/>
                  </a:lnTo>
                  <a:lnTo>
                    <a:pt x="1787" y="458"/>
                  </a:lnTo>
                  <a:lnTo>
                    <a:pt x="1785" y="468"/>
                  </a:lnTo>
                  <a:lnTo>
                    <a:pt x="1783" y="477"/>
                  </a:lnTo>
                  <a:lnTo>
                    <a:pt x="1781" y="485"/>
                  </a:lnTo>
                  <a:lnTo>
                    <a:pt x="1778" y="494"/>
                  </a:lnTo>
                  <a:lnTo>
                    <a:pt x="1775" y="501"/>
                  </a:lnTo>
                  <a:lnTo>
                    <a:pt x="1771" y="509"/>
                  </a:lnTo>
                  <a:lnTo>
                    <a:pt x="1767" y="516"/>
                  </a:lnTo>
                  <a:lnTo>
                    <a:pt x="1763" y="523"/>
                  </a:lnTo>
                  <a:lnTo>
                    <a:pt x="1758" y="529"/>
                  </a:lnTo>
                  <a:lnTo>
                    <a:pt x="1752" y="535"/>
                  </a:lnTo>
                  <a:lnTo>
                    <a:pt x="1747" y="540"/>
                  </a:lnTo>
                  <a:lnTo>
                    <a:pt x="1741" y="546"/>
                  </a:lnTo>
                  <a:lnTo>
                    <a:pt x="1734" y="550"/>
                  </a:lnTo>
                  <a:lnTo>
                    <a:pt x="1728" y="555"/>
                  </a:lnTo>
                  <a:lnTo>
                    <a:pt x="1721" y="559"/>
                  </a:lnTo>
                  <a:lnTo>
                    <a:pt x="1714" y="563"/>
                  </a:lnTo>
                  <a:lnTo>
                    <a:pt x="1699" y="570"/>
                  </a:lnTo>
                  <a:lnTo>
                    <a:pt x="1683" y="576"/>
                  </a:lnTo>
                  <a:lnTo>
                    <a:pt x="1675" y="578"/>
                  </a:lnTo>
                  <a:lnTo>
                    <a:pt x="1666" y="580"/>
                  </a:lnTo>
                  <a:lnTo>
                    <a:pt x="1649" y="584"/>
                  </a:lnTo>
                  <a:lnTo>
                    <a:pt x="1631" y="586"/>
                  </a:lnTo>
                  <a:lnTo>
                    <a:pt x="1613" y="588"/>
                  </a:lnTo>
                  <a:lnTo>
                    <a:pt x="1595" y="5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067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/ picture,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00"/>
            </a:lvl1pPr>
          </a:lstStyle>
          <a:p>
            <a:r>
              <a:rPr lang="en-US" dirty="0"/>
              <a:t>Select this placeholder and insert picture from insert menu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EFE15CB-DF76-4428-AA1A-F64EDAEF0077}" type="datetime1">
              <a:rPr lang="en-GB" smtClean="0"/>
              <a:t>11/09/2022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6762" y="3035936"/>
            <a:ext cx="10658475" cy="643253"/>
          </a:xfrm>
        </p:spPr>
        <p:txBody>
          <a:bodyPr anchor="ctr" anchorCtr="0">
            <a:spAutoFit/>
          </a:bodyPr>
          <a:lstStyle>
            <a:lvl1pPr algn="l">
              <a:lnSpc>
                <a:spcPct val="95000"/>
              </a:lnSpc>
              <a:defRPr sz="4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262A486-F76B-4A43-83A4-B2EDA93D3059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335360" y="6093296"/>
            <a:ext cx="1243542" cy="43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434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/ picture,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000"/>
            </a:lvl1pPr>
          </a:lstStyle>
          <a:p>
            <a:r>
              <a:rPr lang="en-US" dirty="0"/>
              <a:t>Select this placeholder and insert picture from insert menu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EFE15CB-DF76-4428-AA1A-F64EDAEF0077}" type="datetime1">
              <a:rPr lang="en-GB" smtClean="0"/>
              <a:t>11/09/2022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6762" y="3035936"/>
            <a:ext cx="10658475" cy="643253"/>
          </a:xfrm>
        </p:spPr>
        <p:txBody>
          <a:bodyPr anchor="ctr" anchorCtr="0">
            <a:spAutoFit/>
          </a:bodyPr>
          <a:lstStyle>
            <a:lvl1pPr algn="l">
              <a:lnSpc>
                <a:spcPct val="95000"/>
              </a:lnSpc>
              <a:defRPr sz="4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xt Placeholder 2"/>
          <p:cNvSpPr>
            <a:spLocks noGrp="1" noChangeAspect="1"/>
          </p:cNvSpPr>
          <p:nvPr>
            <p:ph type="body" sz="quarter" idx="21"/>
          </p:nvPr>
        </p:nvSpPr>
        <p:spPr>
          <a:xfrm>
            <a:off x="335360" y="6093296"/>
            <a:ext cx="1243543" cy="43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38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2" y="1773238"/>
            <a:ext cx="10658475" cy="41767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CE9-2058-4A67-ABB3-D3F6F25E3C1C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4963" y="260350"/>
            <a:ext cx="11522075" cy="18466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200">
                <a:solidFill>
                  <a:srgbClr val="686768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9342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5C9A-D124-494D-8298-5AF3C3B8D26C}" type="datetime1">
              <a:rPr lang="en-GB" smtClean="0"/>
              <a:t>11/09/2022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6763" y="1773238"/>
            <a:ext cx="5184775" cy="41767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240017" y="1773238"/>
            <a:ext cx="5185221" cy="41767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34963" y="260350"/>
            <a:ext cx="11522075" cy="18466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200">
                <a:solidFill>
                  <a:srgbClr val="686768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703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773238"/>
            <a:ext cx="5185221" cy="64765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000" b="1" spc="-40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6DE6-F0C7-4C73-B07C-BAB68D720FF8}" type="datetime1">
              <a:rPr lang="en-GB" smtClean="0"/>
              <a:t>11/09/2022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240016" y="1773238"/>
            <a:ext cx="5185222" cy="64765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000" b="1" spc="-40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766763" y="2564904"/>
            <a:ext cx="5184775" cy="338504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6240017" y="2564904"/>
            <a:ext cx="5185221" cy="338504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4963" y="260350"/>
            <a:ext cx="11522075" cy="18466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200">
                <a:solidFill>
                  <a:srgbClr val="686768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9347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22956-941A-4E50-9482-9CD6BD9F19C3}" type="datetime1">
              <a:rPr lang="en-GB" smtClean="0"/>
              <a:t>11/09/2022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766764" y="2564904"/>
            <a:ext cx="5185220" cy="3385046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5"/>
          </p:nvPr>
        </p:nvSpPr>
        <p:spPr>
          <a:xfrm>
            <a:off x="6240015" y="2564904"/>
            <a:ext cx="5185223" cy="3385046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sv-SE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66763" y="1773238"/>
            <a:ext cx="5185221" cy="64765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000" b="1" spc="-40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0016" y="1773238"/>
            <a:ext cx="5185222" cy="64765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000" b="1" spc="-40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4963" y="260350"/>
            <a:ext cx="11522075" cy="18466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200">
                <a:solidFill>
                  <a:srgbClr val="686768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790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1773238"/>
            <a:ext cx="10658474" cy="64770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000" b="1" spc="-40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B7B1-C526-475E-86D5-F67200146AEB}" type="datetime1">
              <a:rPr lang="en-GB" smtClean="0"/>
              <a:t>11/09/2022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766762" y="2564904"/>
            <a:ext cx="10658475" cy="3385046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4963" y="260350"/>
            <a:ext cx="11522075" cy="18466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200">
                <a:solidFill>
                  <a:srgbClr val="686768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658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584C-5E56-4766-B042-024B2F647E6A}" type="datetime1">
              <a:rPr lang="en-GB" smtClean="0"/>
              <a:t>11/09/2022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766762" y="692150"/>
            <a:ext cx="10658475" cy="52578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taulukko napsauttamalla kuvaketta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4963" y="260350"/>
            <a:ext cx="11522075" cy="184666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200">
                <a:solidFill>
                  <a:srgbClr val="686768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347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1" y="1"/>
            <a:ext cx="4008438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>
          <a:xfrm>
            <a:off x="4799856" y="6381329"/>
            <a:ext cx="1224137" cy="216023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06CA5E9-B2BF-4462-83F1-3DD4D6BFB3CF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023992" y="6381328"/>
            <a:ext cx="5401246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99856" y="5949950"/>
            <a:ext cx="6625382" cy="215354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lang="fi-FI" sz="1600" spc="40" baseline="0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Date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799856" y="1773238"/>
            <a:ext cx="6625382" cy="1943794"/>
          </a:xfrm>
        </p:spPr>
        <p:txBody>
          <a:bodyPr anchor="b" anchorCtr="0"/>
          <a:lstStyle>
            <a:lvl1pPr>
              <a:lnSpc>
                <a:spcPct val="95000"/>
              </a:lnSpc>
              <a:defRPr sz="4400" b="0" spc="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799855" y="3933055"/>
            <a:ext cx="6625383" cy="936105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b="0" spc="-40" baseline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4439816" y="404776"/>
            <a:ext cx="2902289" cy="1008000"/>
            <a:chOff x="3279775" y="2451101"/>
            <a:chExt cx="5640388" cy="1958974"/>
          </a:xfrm>
          <a:solidFill>
            <a:schemeClr val="accent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3279775" y="2451101"/>
              <a:ext cx="1838325" cy="1944687"/>
            </a:xfrm>
            <a:custGeom>
              <a:avLst/>
              <a:gdLst>
                <a:gd name="T0" fmla="*/ 978 w 1158"/>
                <a:gd name="T1" fmla="*/ 608 h 1225"/>
                <a:gd name="T2" fmla="*/ 974 w 1158"/>
                <a:gd name="T3" fmla="*/ 610 h 1225"/>
                <a:gd name="T4" fmla="*/ 968 w 1158"/>
                <a:gd name="T5" fmla="*/ 608 h 1225"/>
                <a:gd name="T6" fmla="*/ 966 w 1158"/>
                <a:gd name="T7" fmla="*/ 134 h 1225"/>
                <a:gd name="T8" fmla="*/ 963 w 1158"/>
                <a:gd name="T9" fmla="*/ 128 h 1225"/>
                <a:gd name="T10" fmla="*/ 956 w 1158"/>
                <a:gd name="T11" fmla="*/ 128 h 1225"/>
                <a:gd name="T12" fmla="*/ 953 w 1158"/>
                <a:gd name="T13" fmla="*/ 132 h 1225"/>
                <a:gd name="T14" fmla="*/ 784 w 1158"/>
                <a:gd name="T15" fmla="*/ 603 h 1225"/>
                <a:gd name="T16" fmla="*/ 779 w 1158"/>
                <a:gd name="T17" fmla="*/ 607 h 1225"/>
                <a:gd name="T18" fmla="*/ 773 w 1158"/>
                <a:gd name="T19" fmla="*/ 605 h 1225"/>
                <a:gd name="T20" fmla="*/ 771 w 1158"/>
                <a:gd name="T21" fmla="*/ 466 h 1225"/>
                <a:gd name="T22" fmla="*/ 769 w 1158"/>
                <a:gd name="T23" fmla="*/ 461 h 1225"/>
                <a:gd name="T24" fmla="*/ 764 w 1158"/>
                <a:gd name="T25" fmla="*/ 459 h 1225"/>
                <a:gd name="T26" fmla="*/ 584 w 1158"/>
                <a:gd name="T27" fmla="*/ 614 h 1225"/>
                <a:gd name="T28" fmla="*/ 579 w 1158"/>
                <a:gd name="T29" fmla="*/ 616 h 1225"/>
                <a:gd name="T30" fmla="*/ 396 w 1158"/>
                <a:gd name="T31" fmla="*/ 461 h 1225"/>
                <a:gd name="T32" fmla="*/ 390 w 1158"/>
                <a:gd name="T33" fmla="*/ 460 h 1225"/>
                <a:gd name="T34" fmla="*/ 386 w 1158"/>
                <a:gd name="T35" fmla="*/ 464 h 1225"/>
                <a:gd name="T36" fmla="*/ 386 w 1158"/>
                <a:gd name="T37" fmla="*/ 603 h 1225"/>
                <a:gd name="T38" fmla="*/ 381 w 1158"/>
                <a:gd name="T39" fmla="*/ 607 h 1225"/>
                <a:gd name="T40" fmla="*/ 375 w 1158"/>
                <a:gd name="T41" fmla="*/ 605 h 1225"/>
                <a:gd name="T42" fmla="*/ 292 w 1158"/>
                <a:gd name="T43" fmla="*/ 378 h 1225"/>
                <a:gd name="T44" fmla="*/ 203 w 1158"/>
                <a:gd name="T45" fmla="*/ 130 h 1225"/>
                <a:gd name="T46" fmla="*/ 197 w 1158"/>
                <a:gd name="T47" fmla="*/ 128 h 1225"/>
                <a:gd name="T48" fmla="*/ 192 w 1158"/>
                <a:gd name="T49" fmla="*/ 132 h 1225"/>
                <a:gd name="T50" fmla="*/ 191 w 1158"/>
                <a:gd name="T51" fmla="*/ 606 h 1225"/>
                <a:gd name="T52" fmla="*/ 186 w 1158"/>
                <a:gd name="T53" fmla="*/ 610 h 1225"/>
                <a:gd name="T54" fmla="*/ 181 w 1158"/>
                <a:gd name="T55" fmla="*/ 609 h 1225"/>
                <a:gd name="T56" fmla="*/ 13 w 1158"/>
                <a:gd name="T57" fmla="*/ 5 h 1225"/>
                <a:gd name="T58" fmla="*/ 10 w 1158"/>
                <a:gd name="T59" fmla="*/ 1 h 1225"/>
                <a:gd name="T60" fmla="*/ 4 w 1158"/>
                <a:gd name="T61" fmla="*/ 1 h 1225"/>
                <a:gd name="T62" fmla="*/ 0 w 1158"/>
                <a:gd name="T63" fmla="*/ 7 h 1225"/>
                <a:gd name="T64" fmla="*/ 1 w 1158"/>
                <a:gd name="T65" fmla="*/ 552 h 1225"/>
                <a:gd name="T66" fmla="*/ 147 w 1158"/>
                <a:gd name="T67" fmla="*/ 644 h 1225"/>
                <a:gd name="T68" fmla="*/ 389 w 1158"/>
                <a:gd name="T69" fmla="*/ 646 h 1225"/>
                <a:gd name="T70" fmla="*/ 397 w 1158"/>
                <a:gd name="T71" fmla="*/ 649 h 1225"/>
                <a:gd name="T72" fmla="*/ 500 w 1158"/>
                <a:gd name="T73" fmla="*/ 909 h 1225"/>
                <a:gd name="T74" fmla="*/ 501 w 1158"/>
                <a:gd name="T75" fmla="*/ 917 h 1225"/>
                <a:gd name="T76" fmla="*/ 447 w 1158"/>
                <a:gd name="T77" fmla="*/ 1030 h 1225"/>
                <a:gd name="T78" fmla="*/ 519 w 1158"/>
                <a:gd name="T79" fmla="*/ 1218 h 1225"/>
                <a:gd name="T80" fmla="*/ 526 w 1158"/>
                <a:gd name="T81" fmla="*/ 1224 h 1225"/>
                <a:gd name="T82" fmla="*/ 629 w 1158"/>
                <a:gd name="T83" fmla="*/ 1225 h 1225"/>
                <a:gd name="T84" fmla="*/ 637 w 1158"/>
                <a:gd name="T85" fmla="*/ 1221 h 1225"/>
                <a:gd name="T86" fmla="*/ 710 w 1158"/>
                <a:gd name="T87" fmla="*/ 1036 h 1225"/>
                <a:gd name="T88" fmla="*/ 710 w 1158"/>
                <a:gd name="T89" fmla="*/ 1030 h 1225"/>
                <a:gd name="T90" fmla="*/ 657 w 1158"/>
                <a:gd name="T91" fmla="*/ 917 h 1225"/>
                <a:gd name="T92" fmla="*/ 758 w 1158"/>
                <a:gd name="T93" fmla="*/ 652 h 1225"/>
                <a:gd name="T94" fmla="*/ 765 w 1158"/>
                <a:gd name="T95" fmla="*/ 646 h 1225"/>
                <a:gd name="T96" fmla="*/ 1009 w 1158"/>
                <a:gd name="T97" fmla="*/ 645 h 1225"/>
                <a:gd name="T98" fmla="*/ 1155 w 1158"/>
                <a:gd name="T99" fmla="*/ 554 h 1225"/>
                <a:gd name="T100" fmla="*/ 1158 w 1158"/>
                <a:gd name="T101" fmla="*/ 549 h 1225"/>
                <a:gd name="T102" fmla="*/ 1158 w 1158"/>
                <a:gd name="T103" fmla="*/ 4 h 1225"/>
                <a:gd name="T104" fmla="*/ 1152 w 1158"/>
                <a:gd name="T105" fmla="*/ 0 h 1225"/>
                <a:gd name="T106" fmla="*/ 1146 w 1158"/>
                <a:gd name="T107" fmla="*/ 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8" h="1225">
                  <a:moveTo>
                    <a:pt x="1145" y="5"/>
                  </a:moveTo>
                  <a:lnTo>
                    <a:pt x="979" y="605"/>
                  </a:lnTo>
                  <a:lnTo>
                    <a:pt x="978" y="608"/>
                  </a:lnTo>
                  <a:lnTo>
                    <a:pt x="977" y="608"/>
                  </a:lnTo>
                  <a:lnTo>
                    <a:pt x="976" y="609"/>
                  </a:lnTo>
                  <a:lnTo>
                    <a:pt x="974" y="610"/>
                  </a:lnTo>
                  <a:lnTo>
                    <a:pt x="972" y="610"/>
                  </a:lnTo>
                  <a:lnTo>
                    <a:pt x="970" y="609"/>
                  </a:lnTo>
                  <a:lnTo>
                    <a:pt x="968" y="608"/>
                  </a:lnTo>
                  <a:lnTo>
                    <a:pt x="967" y="606"/>
                  </a:lnTo>
                  <a:lnTo>
                    <a:pt x="966" y="603"/>
                  </a:lnTo>
                  <a:lnTo>
                    <a:pt x="966" y="134"/>
                  </a:lnTo>
                  <a:lnTo>
                    <a:pt x="966" y="132"/>
                  </a:lnTo>
                  <a:lnTo>
                    <a:pt x="964" y="130"/>
                  </a:lnTo>
                  <a:lnTo>
                    <a:pt x="963" y="128"/>
                  </a:lnTo>
                  <a:lnTo>
                    <a:pt x="961" y="128"/>
                  </a:lnTo>
                  <a:lnTo>
                    <a:pt x="958" y="128"/>
                  </a:lnTo>
                  <a:lnTo>
                    <a:pt x="956" y="128"/>
                  </a:lnTo>
                  <a:lnTo>
                    <a:pt x="955" y="129"/>
                  </a:lnTo>
                  <a:lnTo>
                    <a:pt x="955" y="130"/>
                  </a:lnTo>
                  <a:lnTo>
                    <a:pt x="953" y="132"/>
                  </a:lnTo>
                  <a:lnTo>
                    <a:pt x="916" y="240"/>
                  </a:lnTo>
                  <a:lnTo>
                    <a:pt x="865" y="378"/>
                  </a:lnTo>
                  <a:lnTo>
                    <a:pt x="784" y="603"/>
                  </a:lnTo>
                  <a:lnTo>
                    <a:pt x="782" y="605"/>
                  </a:lnTo>
                  <a:lnTo>
                    <a:pt x="781" y="606"/>
                  </a:lnTo>
                  <a:lnTo>
                    <a:pt x="779" y="607"/>
                  </a:lnTo>
                  <a:lnTo>
                    <a:pt x="776" y="607"/>
                  </a:lnTo>
                  <a:lnTo>
                    <a:pt x="774" y="606"/>
                  </a:lnTo>
                  <a:lnTo>
                    <a:pt x="773" y="605"/>
                  </a:lnTo>
                  <a:lnTo>
                    <a:pt x="772" y="603"/>
                  </a:lnTo>
                  <a:lnTo>
                    <a:pt x="771" y="600"/>
                  </a:lnTo>
                  <a:lnTo>
                    <a:pt x="771" y="466"/>
                  </a:lnTo>
                  <a:lnTo>
                    <a:pt x="771" y="464"/>
                  </a:lnTo>
                  <a:lnTo>
                    <a:pt x="770" y="462"/>
                  </a:lnTo>
                  <a:lnTo>
                    <a:pt x="769" y="461"/>
                  </a:lnTo>
                  <a:lnTo>
                    <a:pt x="767" y="460"/>
                  </a:lnTo>
                  <a:lnTo>
                    <a:pt x="766" y="459"/>
                  </a:lnTo>
                  <a:lnTo>
                    <a:pt x="764" y="459"/>
                  </a:lnTo>
                  <a:lnTo>
                    <a:pt x="762" y="460"/>
                  </a:lnTo>
                  <a:lnTo>
                    <a:pt x="761" y="461"/>
                  </a:lnTo>
                  <a:lnTo>
                    <a:pt x="584" y="614"/>
                  </a:lnTo>
                  <a:lnTo>
                    <a:pt x="583" y="615"/>
                  </a:lnTo>
                  <a:lnTo>
                    <a:pt x="581" y="615"/>
                  </a:lnTo>
                  <a:lnTo>
                    <a:pt x="579" y="616"/>
                  </a:lnTo>
                  <a:lnTo>
                    <a:pt x="576" y="615"/>
                  </a:lnTo>
                  <a:lnTo>
                    <a:pt x="573" y="614"/>
                  </a:lnTo>
                  <a:lnTo>
                    <a:pt x="396" y="461"/>
                  </a:lnTo>
                  <a:lnTo>
                    <a:pt x="393" y="459"/>
                  </a:lnTo>
                  <a:lnTo>
                    <a:pt x="391" y="460"/>
                  </a:lnTo>
                  <a:lnTo>
                    <a:pt x="390" y="460"/>
                  </a:lnTo>
                  <a:lnTo>
                    <a:pt x="388" y="461"/>
                  </a:lnTo>
                  <a:lnTo>
                    <a:pt x="387" y="462"/>
                  </a:lnTo>
                  <a:lnTo>
                    <a:pt x="386" y="464"/>
                  </a:lnTo>
                  <a:lnTo>
                    <a:pt x="386" y="466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4" y="605"/>
                  </a:lnTo>
                  <a:lnTo>
                    <a:pt x="383" y="606"/>
                  </a:lnTo>
                  <a:lnTo>
                    <a:pt x="381" y="607"/>
                  </a:lnTo>
                  <a:lnTo>
                    <a:pt x="379" y="607"/>
                  </a:lnTo>
                  <a:lnTo>
                    <a:pt x="377" y="606"/>
                  </a:lnTo>
                  <a:lnTo>
                    <a:pt x="375" y="605"/>
                  </a:lnTo>
                  <a:lnTo>
                    <a:pt x="374" y="603"/>
                  </a:lnTo>
                  <a:lnTo>
                    <a:pt x="340" y="511"/>
                  </a:lnTo>
                  <a:lnTo>
                    <a:pt x="292" y="378"/>
                  </a:lnTo>
                  <a:lnTo>
                    <a:pt x="242" y="240"/>
                  </a:lnTo>
                  <a:lnTo>
                    <a:pt x="205" y="132"/>
                  </a:lnTo>
                  <a:lnTo>
                    <a:pt x="203" y="130"/>
                  </a:lnTo>
                  <a:lnTo>
                    <a:pt x="202" y="128"/>
                  </a:lnTo>
                  <a:lnTo>
                    <a:pt x="200" y="128"/>
                  </a:lnTo>
                  <a:lnTo>
                    <a:pt x="197" y="128"/>
                  </a:lnTo>
                  <a:lnTo>
                    <a:pt x="195" y="128"/>
                  </a:lnTo>
                  <a:lnTo>
                    <a:pt x="194" y="130"/>
                  </a:lnTo>
                  <a:lnTo>
                    <a:pt x="192" y="132"/>
                  </a:lnTo>
                  <a:lnTo>
                    <a:pt x="192" y="134"/>
                  </a:lnTo>
                  <a:lnTo>
                    <a:pt x="192" y="604"/>
                  </a:lnTo>
                  <a:lnTo>
                    <a:pt x="191" y="606"/>
                  </a:lnTo>
                  <a:lnTo>
                    <a:pt x="190" y="608"/>
                  </a:lnTo>
                  <a:lnTo>
                    <a:pt x="188" y="609"/>
                  </a:lnTo>
                  <a:lnTo>
                    <a:pt x="186" y="610"/>
                  </a:lnTo>
                  <a:lnTo>
                    <a:pt x="184" y="610"/>
                  </a:lnTo>
                  <a:lnTo>
                    <a:pt x="182" y="609"/>
                  </a:lnTo>
                  <a:lnTo>
                    <a:pt x="181" y="609"/>
                  </a:lnTo>
                  <a:lnTo>
                    <a:pt x="180" y="608"/>
                  </a:lnTo>
                  <a:lnTo>
                    <a:pt x="179" y="60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546"/>
                  </a:lnTo>
                  <a:lnTo>
                    <a:pt x="0" y="549"/>
                  </a:lnTo>
                  <a:lnTo>
                    <a:pt x="1" y="552"/>
                  </a:lnTo>
                  <a:lnTo>
                    <a:pt x="3" y="554"/>
                  </a:lnTo>
                  <a:lnTo>
                    <a:pt x="5" y="555"/>
                  </a:lnTo>
                  <a:lnTo>
                    <a:pt x="147" y="644"/>
                  </a:lnTo>
                  <a:lnTo>
                    <a:pt x="150" y="645"/>
                  </a:lnTo>
                  <a:lnTo>
                    <a:pt x="153" y="646"/>
                  </a:lnTo>
                  <a:lnTo>
                    <a:pt x="389" y="646"/>
                  </a:lnTo>
                  <a:lnTo>
                    <a:pt x="392" y="646"/>
                  </a:lnTo>
                  <a:lnTo>
                    <a:pt x="395" y="647"/>
                  </a:lnTo>
                  <a:lnTo>
                    <a:pt x="397" y="649"/>
                  </a:lnTo>
                  <a:lnTo>
                    <a:pt x="398" y="651"/>
                  </a:lnTo>
                  <a:lnTo>
                    <a:pt x="399" y="652"/>
                  </a:lnTo>
                  <a:lnTo>
                    <a:pt x="500" y="909"/>
                  </a:lnTo>
                  <a:lnTo>
                    <a:pt x="501" y="912"/>
                  </a:lnTo>
                  <a:lnTo>
                    <a:pt x="501" y="914"/>
                  </a:lnTo>
                  <a:lnTo>
                    <a:pt x="501" y="917"/>
                  </a:lnTo>
                  <a:lnTo>
                    <a:pt x="500" y="920"/>
                  </a:lnTo>
                  <a:lnTo>
                    <a:pt x="448" y="1028"/>
                  </a:lnTo>
                  <a:lnTo>
                    <a:pt x="447" y="1030"/>
                  </a:lnTo>
                  <a:lnTo>
                    <a:pt x="447" y="1032"/>
                  </a:lnTo>
                  <a:lnTo>
                    <a:pt x="447" y="1036"/>
                  </a:lnTo>
                  <a:lnTo>
                    <a:pt x="519" y="1218"/>
                  </a:lnTo>
                  <a:lnTo>
                    <a:pt x="520" y="1221"/>
                  </a:lnTo>
                  <a:lnTo>
                    <a:pt x="523" y="1223"/>
                  </a:lnTo>
                  <a:lnTo>
                    <a:pt x="526" y="1224"/>
                  </a:lnTo>
                  <a:lnTo>
                    <a:pt x="529" y="1225"/>
                  </a:lnTo>
                  <a:lnTo>
                    <a:pt x="579" y="1225"/>
                  </a:lnTo>
                  <a:lnTo>
                    <a:pt x="629" y="1225"/>
                  </a:lnTo>
                  <a:lnTo>
                    <a:pt x="632" y="1224"/>
                  </a:lnTo>
                  <a:lnTo>
                    <a:pt x="635" y="1223"/>
                  </a:lnTo>
                  <a:lnTo>
                    <a:pt x="637" y="1221"/>
                  </a:lnTo>
                  <a:lnTo>
                    <a:pt x="638" y="1219"/>
                  </a:lnTo>
                  <a:lnTo>
                    <a:pt x="638" y="1218"/>
                  </a:lnTo>
                  <a:lnTo>
                    <a:pt x="710" y="1036"/>
                  </a:lnTo>
                  <a:lnTo>
                    <a:pt x="711" y="1034"/>
                  </a:lnTo>
                  <a:lnTo>
                    <a:pt x="711" y="1032"/>
                  </a:lnTo>
                  <a:lnTo>
                    <a:pt x="710" y="1030"/>
                  </a:lnTo>
                  <a:lnTo>
                    <a:pt x="710" y="1028"/>
                  </a:lnTo>
                  <a:lnTo>
                    <a:pt x="657" y="920"/>
                  </a:lnTo>
                  <a:lnTo>
                    <a:pt x="657" y="917"/>
                  </a:lnTo>
                  <a:lnTo>
                    <a:pt x="656" y="914"/>
                  </a:lnTo>
                  <a:lnTo>
                    <a:pt x="657" y="909"/>
                  </a:lnTo>
                  <a:lnTo>
                    <a:pt x="758" y="652"/>
                  </a:lnTo>
                  <a:lnTo>
                    <a:pt x="760" y="650"/>
                  </a:lnTo>
                  <a:lnTo>
                    <a:pt x="762" y="647"/>
                  </a:lnTo>
                  <a:lnTo>
                    <a:pt x="765" y="646"/>
                  </a:lnTo>
                  <a:lnTo>
                    <a:pt x="768" y="646"/>
                  </a:lnTo>
                  <a:lnTo>
                    <a:pt x="1006" y="646"/>
                  </a:lnTo>
                  <a:lnTo>
                    <a:pt x="1009" y="645"/>
                  </a:lnTo>
                  <a:lnTo>
                    <a:pt x="1011" y="644"/>
                  </a:lnTo>
                  <a:lnTo>
                    <a:pt x="1153" y="555"/>
                  </a:lnTo>
                  <a:lnTo>
                    <a:pt x="1155" y="554"/>
                  </a:lnTo>
                  <a:lnTo>
                    <a:pt x="1156" y="553"/>
                  </a:lnTo>
                  <a:lnTo>
                    <a:pt x="1157" y="552"/>
                  </a:lnTo>
                  <a:lnTo>
                    <a:pt x="1158" y="549"/>
                  </a:lnTo>
                  <a:lnTo>
                    <a:pt x="1158" y="546"/>
                  </a:lnTo>
                  <a:lnTo>
                    <a:pt x="1158" y="7"/>
                  </a:lnTo>
                  <a:lnTo>
                    <a:pt x="1158" y="4"/>
                  </a:lnTo>
                  <a:lnTo>
                    <a:pt x="1156" y="3"/>
                  </a:lnTo>
                  <a:lnTo>
                    <a:pt x="1154" y="1"/>
                  </a:lnTo>
                  <a:lnTo>
                    <a:pt x="1152" y="0"/>
                  </a:lnTo>
                  <a:lnTo>
                    <a:pt x="1150" y="1"/>
                  </a:lnTo>
                  <a:lnTo>
                    <a:pt x="1148" y="1"/>
                  </a:lnTo>
                  <a:lnTo>
                    <a:pt x="1146" y="3"/>
                  </a:lnTo>
                  <a:lnTo>
                    <a:pt x="1145" y="4"/>
                  </a:lnTo>
                  <a:lnTo>
                    <a:pt x="11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5386388" y="3476625"/>
              <a:ext cx="3533775" cy="933450"/>
            </a:xfrm>
            <a:custGeom>
              <a:avLst/>
              <a:gdLst>
                <a:gd name="T0" fmla="*/ 1976 w 2226"/>
                <a:gd name="T1" fmla="*/ 407 h 588"/>
                <a:gd name="T2" fmla="*/ 1967 w 2226"/>
                <a:gd name="T3" fmla="*/ 463 h 588"/>
                <a:gd name="T4" fmla="*/ 2059 w 2226"/>
                <a:gd name="T5" fmla="*/ 452 h 588"/>
                <a:gd name="T6" fmla="*/ 2077 w 2226"/>
                <a:gd name="T7" fmla="*/ 579 h 588"/>
                <a:gd name="T8" fmla="*/ 2048 w 2226"/>
                <a:gd name="T9" fmla="*/ 537 h 588"/>
                <a:gd name="T10" fmla="*/ 1914 w 2226"/>
                <a:gd name="T11" fmla="*/ 585 h 588"/>
                <a:gd name="T12" fmla="*/ 1811 w 2226"/>
                <a:gd name="T13" fmla="*/ 508 h 588"/>
                <a:gd name="T14" fmla="*/ 1836 w 2226"/>
                <a:gd name="T15" fmla="*/ 383 h 588"/>
                <a:gd name="T16" fmla="*/ 2013 w 2226"/>
                <a:gd name="T17" fmla="*/ 311 h 588"/>
                <a:gd name="T18" fmla="*/ 2045 w 2226"/>
                <a:gd name="T19" fmla="*/ 271 h 588"/>
                <a:gd name="T20" fmla="*/ 1907 w 2226"/>
                <a:gd name="T21" fmla="*/ 300 h 588"/>
                <a:gd name="T22" fmla="*/ 1866 w 2226"/>
                <a:gd name="T23" fmla="*/ 195 h 588"/>
                <a:gd name="T24" fmla="*/ 2086 w 2226"/>
                <a:gd name="T25" fmla="*/ 154 h 588"/>
                <a:gd name="T26" fmla="*/ 2190 w 2226"/>
                <a:gd name="T27" fmla="*/ 214 h 588"/>
                <a:gd name="T28" fmla="*/ 2217 w 2226"/>
                <a:gd name="T29" fmla="*/ 512 h 588"/>
                <a:gd name="T30" fmla="*/ 1994 w 2226"/>
                <a:gd name="T31" fmla="*/ 3 h 588"/>
                <a:gd name="T32" fmla="*/ 1869 w 2226"/>
                <a:gd name="T33" fmla="*/ 7 h 588"/>
                <a:gd name="T34" fmla="*/ 2172 w 2226"/>
                <a:gd name="T35" fmla="*/ 123 h 588"/>
                <a:gd name="T36" fmla="*/ 1190 w 2226"/>
                <a:gd name="T37" fmla="*/ 576 h 588"/>
                <a:gd name="T38" fmla="*/ 1121 w 2226"/>
                <a:gd name="T39" fmla="*/ 502 h 588"/>
                <a:gd name="T40" fmla="*/ 1059 w 2226"/>
                <a:gd name="T41" fmla="*/ 264 h 588"/>
                <a:gd name="T42" fmla="*/ 1170 w 2226"/>
                <a:gd name="T43" fmla="*/ 25 h 588"/>
                <a:gd name="T44" fmla="*/ 1274 w 2226"/>
                <a:gd name="T45" fmla="*/ 156 h 588"/>
                <a:gd name="T46" fmla="*/ 1374 w 2226"/>
                <a:gd name="T47" fmla="*/ 271 h 588"/>
                <a:gd name="T48" fmla="*/ 1291 w 2226"/>
                <a:gd name="T49" fmla="*/ 469 h 588"/>
                <a:gd name="T50" fmla="*/ 1370 w 2226"/>
                <a:gd name="T51" fmla="*/ 564 h 588"/>
                <a:gd name="T52" fmla="*/ 1 w 2226"/>
                <a:gd name="T53" fmla="*/ 3 h 588"/>
                <a:gd name="T54" fmla="*/ 312 w 2226"/>
                <a:gd name="T55" fmla="*/ 389 h 588"/>
                <a:gd name="T56" fmla="*/ 615 w 2226"/>
                <a:gd name="T57" fmla="*/ 572 h 588"/>
                <a:gd name="T58" fmla="*/ 463 w 2226"/>
                <a:gd name="T59" fmla="*/ 222 h 588"/>
                <a:gd name="T60" fmla="*/ 365 w 2226"/>
                <a:gd name="T61" fmla="*/ 579 h 588"/>
                <a:gd name="T62" fmla="*/ 146 w 2226"/>
                <a:gd name="T63" fmla="*/ 223 h 588"/>
                <a:gd name="T64" fmla="*/ 1 w 2226"/>
                <a:gd name="T65" fmla="*/ 576 h 588"/>
                <a:gd name="T66" fmla="*/ 795 w 2226"/>
                <a:gd name="T67" fmla="*/ 421 h 588"/>
                <a:gd name="T68" fmla="*/ 861 w 2226"/>
                <a:gd name="T69" fmla="*/ 482 h 588"/>
                <a:gd name="T70" fmla="*/ 999 w 2226"/>
                <a:gd name="T71" fmla="*/ 448 h 588"/>
                <a:gd name="T72" fmla="*/ 974 w 2226"/>
                <a:gd name="T73" fmla="*/ 574 h 588"/>
                <a:gd name="T74" fmla="*/ 772 w 2226"/>
                <a:gd name="T75" fmla="*/ 575 h 588"/>
                <a:gd name="T76" fmla="*/ 659 w 2226"/>
                <a:gd name="T77" fmla="*/ 476 h 588"/>
                <a:gd name="T78" fmla="*/ 649 w 2226"/>
                <a:gd name="T79" fmla="*/ 300 h 588"/>
                <a:gd name="T80" fmla="*/ 753 w 2226"/>
                <a:gd name="T81" fmla="*/ 177 h 588"/>
                <a:gd name="T82" fmla="*/ 901 w 2226"/>
                <a:gd name="T83" fmla="*/ 155 h 588"/>
                <a:gd name="T84" fmla="*/ 1027 w 2226"/>
                <a:gd name="T85" fmla="*/ 233 h 588"/>
                <a:gd name="T86" fmla="*/ 921 w 2226"/>
                <a:gd name="T87" fmla="*/ 325 h 588"/>
                <a:gd name="T88" fmla="*/ 895 w 2226"/>
                <a:gd name="T89" fmla="*/ 267 h 588"/>
                <a:gd name="T90" fmla="*/ 818 w 2226"/>
                <a:gd name="T91" fmla="*/ 277 h 588"/>
                <a:gd name="T92" fmla="*/ 1595 w 2226"/>
                <a:gd name="T93" fmla="*/ 588 h 588"/>
                <a:gd name="T94" fmla="*/ 1393 w 2226"/>
                <a:gd name="T95" fmla="*/ 532 h 588"/>
                <a:gd name="T96" fmla="*/ 1483 w 2226"/>
                <a:gd name="T97" fmla="*/ 465 h 588"/>
                <a:gd name="T98" fmla="*/ 1638 w 2226"/>
                <a:gd name="T99" fmla="*/ 480 h 588"/>
                <a:gd name="T100" fmla="*/ 1609 w 2226"/>
                <a:gd name="T101" fmla="*/ 434 h 588"/>
                <a:gd name="T102" fmla="*/ 1433 w 2226"/>
                <a:gd name="T103" fmla="*/ 371 h 588"/>
                <a:gd name="T104" fmla="*/ 1410 w 2226"/>
                <a:gd name="T105" fmla="*/ 261 h 588"/>
                <a:gd name="T106" fmla="*/ 1497 w 2226"/>
                <a:gd name="T107" fmla="*/ 166 h 588"/>
                <a:gd name="T108" fmla="*/ 1713 w 2226"/>
                <a:gd name="T109" fmla="*/ 174 h 588"/>
                <a:gd name="T110" fmla="*/ 1716 w 2226"/>
                <a:gd name="T111" fmla="*/ 292 h 588"/>
                <a:gd name="T112" fmla="*/ 1568 w 2226"/>
                <a:gd name="T113" fmla="*/ 256 h 588"/>
                <a:gd name="T114" fmla="*/ 1563 w 2226"/>
                <a:gd name="T115" fmla="*/ 299 h 588"/>
                <a:gd name="T116" fmla="*/ 1752 w 2226"/>
                <a:gd name="T117" fmla="*/ 356 h 588"/>
                <a:gd name="T118" fmla="*/ 1787 w 2226"/>
                <a:gd name="T119" fmla="*/ 458 h 588"/>
                <a:gd name="T120" fmla="*/ 1721 w 2226"/>
                <a:gd name="T121" fmla="*/ 55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6" h="588">
                  <a:moveTo>
                    <a:pt x="2065" y="439"/>
                  </a:moveTo>
                  <a:lnTo>
                    <a:pt x="2065" y="391"/>
                  </a:lnTo>
                  <a:lnTo>
                    <a:pt x="2064" y="389"/>
                  </a:lnTo>
                  <a:lnTo>
                    <a:pt x="2063" y="388"/>
                  </a:lnTo>
                  <a:lnTo>
                    <a:pt x="2061" y="387"/>
                  </a:lnTo>
                  <a:lnTo>
                    <a:pt x="2060" y="387"/>
                  </a:lnTo>
                  <a:lnTo>
                    <a:pt x="2047" y="388"/>
                  </a:lnTo>
                  <a:lnTo>
                    <a:pt x="2035" y="389"/>
                  </a:lnTo>
                  <a:lnTo>
                    <a:pt x="2024" y="390"/>
                  </a:lnTo>
                  <a:lnTo>
                    <a:pt x="2014" y="392"/>
                  </a:lnTo>
                  <a:lnTo>
                    <a:pt x="2004" y="395"/>
                  </a:lnTo>
                  <a:lnTo>
                    <a:pt x="1996" y="397"/>
                  </a:lnTo>
                  <a:lnTo>
                    <a:pt x="1988" y="400"/>
                  </a:lnTo>
                  <a:lnTo>
                    <a:pt x="1981" y="403"/>
                  </a:lnTo>
                  <a:lnTo>
                    <a:pt x="1976" y="407"/>
                  </a:lnTo>
                  <a:lnTo>
                    <a:pt x="1971" y="411"/>
                  </a:lnTo>
                  <a:lnTo>
                    <a:pt x="1966" y="415"/>
                  </a:lnTo>
                  <a:lnTo>
                    <a:pt x="1963" y="420"/>
                  </a:lnTo>
                  <a:lnTo>
                    <a:pt x="1960" y="425"/>
                  </a:lnTo>
                  <a:lnTo>
                    <a:pt x="1958" y="430"/>
                  </a:lnTo>
                  <a:lnTo>
                    <a:pt x="1957" y="435"/>
                  </a:lnTo>
                  <a:lnTo>
                    <a:pt x="1957" y="441"/>
                  </a:lnTo>
                  <a:lnTo>
                    <a:pt x="1957" y="445"/>
                  </a:lnTo>
                  <a:lnTo>
                    <a:pt x="1958" y="448"/>
                  </a:lnTo>
                  <a:lnTo>
                    <a:pt x="1958" y="451"/>
                  </a:lnTo>
                  <a:lnTo>
                    <a:pt x="1959" y="454"/>
                  </a:lnTo>
                  <a:lnTo>
                    <a:pt x="1961" y="457"/>
                  </a:lnTo>
                  <a:lnTo>
                    <a:pt x="1963" y="459"/>
                  </a:lnTo>
                  <a:lnTo>
                    <a:pt x="1965" y="461"/>
                  </a:lnTo>
                  <a:lnTo>
                    <a:pt x="1967" y="463"/>
                  </a:lnTo>
                  <a:lnTo>
                    <a:pt x="1972" y="467"/>
                  </a:lnTo>
                  <a:lnTo>
                    <a:pt x="1975" y="468"/>
                  </a:lnTo>
                  <a:lnTo>
                    <a:pt x="1978" y="469"/>
                  </a:lnTo>
                  <a:lnTo>
                    <a:pt x="1984" y="470"/>
                  </a:lnTo>
                  <a:lnTo>
                    <a:pt x="1991" y="471"/>
                  </a:lnTo>
                  <a:lnTo>
                    <a:pt x="2005" y="470"/>
                  </a:lnTo>
                  <a:lnTo>
                    <a:pt x="2011" y="470"/>
                  </a:lnTo>
                  <a:lnTo>
                    <a:pt x="2017" y="469"/>
                  </a:lnTo>
                  <a:lnTo>
                    <a:pt x="2023" y="468"/>
                  </a:lnTo>
                  <a:lnTo>
                    <a:pt x="2028" y="467"/>
                  </a:lnTo>
                  <a:lnTo>
                    <a:pt x="2037" y="464"/>
                  </a:lnTo>
                  <a:lnTo>
                    <a:pt x="2045" y="461"/>
                  </a:lnTo>
                  <a:lnTo>
                    <a:pt x="2051" y="458"/>
                  </a:lnTo>
                  <a:lnTo>
                    <a:pt x="2056" y="454"/>
                  </a:lnTo>
                  <a:lnTo>
                    <a:pt x="2059" y="452"/>
                  </a:lnTo>
                  <a:lnTo>
                    <a:pt x="2061" y="450"/>
                  </a:lnTo>
                  <a:lnTo>
                    <a:pt x="2063" y="447"/>
                  </a:lnTo>
                  <a:lnTo>
                    <a:pt x="2064" y="443"/>
                  </a:lnTo>
                  <a:lnTo>
                    <a:pt x="2065" y="440"/>
                  </a:lnTo>
                  <a:lnTo>
                    <a:pt x="2065" y="439"/>
                  </a:lnTo>
                  <a:close/>
                  <a:moveTo>
                    <a:pt x="2225" y="572"/>
                  </a:moveTo>
                  <a:lnTo>
                    <a:pt x="2226" y="575"/>
                  </a:lnTo>
                  <a:lnTo>
                    <a:pt x="2225" y="577"/>
                  </a:lnTo>
                  <a:lnTo>
                    <a:pt x="2225" y="578"/>
                  </a:lnTo>
                  <a:lnTo>
                    <a:pt x="2224" y="579"/>
                  </a:lnTo>
                  <a:lnTo>
                    <a:pt x="2221" y="579"/>
                  </a:lnTo>
                  <a:lnTo>
                    <a:pt x="2220" y="579"/>
                  </a:lnTo>
                  <a:lnTo>
                    <a:pt x="2081" y="579"/>
                  </a:lnTo>
                  <a:lnTo>
                    <a:pt x="2079" y="579"/>
                  </a:lnTo>
                  <a:lnTo>
                    <a:pt x="2077" y="579"/>
                  </a:lnTo>
                  <a:lnTo>
                    <a:pt x="2074" y="577"/>
                  </a:lnTo>
                  <a:lnTo>
                    <a:pt x="2073" y="574"/>
                  </a:lnTo>
                  <a:lnTo>
                    <a:pt x="2072" y="572"/>
                  </a:lnTo>
                  <a:lnTo>
                    <a:pt x="2069" y="560"/>
                  </a:lnTo>
                  <a:lnTo>
                    <a:pt x="2067" y="548"/>
                  </a:lnTo>
                  <a:lnTo>
                    <a:pt x="2065" y="537"/>
                  </a:lnTo>
                  <a:lnTo>
                    <a:pt x="2065" y="526"/>
                  </a:lnTo>
                  <a:lnTo>
                    <a:pt x="2064" y="524"/>
                  </a:lnTo>
                  <a:lnTo>
                    <a:pt x="2064" y="522"/>
                  </a:lnTo>
                  <a:lnTo>
                    <a:pt x="2063" y="522"/>
                  </a:lnTo>
                  <a:lnTo>
                    <a:pt x="2062" y="522"/>
                  </a:lnTo>
                  <a:lnTo>
                    <a:pt x="2061" y="523"/>
                  </a:lnTo>
                  <a:lnTo>
                    <a:pt x="2060" y="524"/>
                  </a:lnTo>
                  <a:lnTo>
                    <a:pt x="2054" y="531"/>
                  </a:lnTo>
                  <a:lnTo>
                    <a:pt x="2048" y="537"/>
                  </a:lnTo>
                  <a:lnTo>
                    <a:pt x="2042" y="544"/>
                  </a:lnTo>
                  <a:lnTo>
                    <a:pt x="2035" y="549"/>
                  </a:lnTo>
                  <a:lnTo>
                    <a:pt x="2028" y="555"/>
                  </a:lnTo>
                  <a:lnTo>
                    <a:pt x="2021" y="560"/>
                  </a:lnTo>
                  <a:lnTo>
                    <a:pt x="2013" y="564"/>
                  </a:lnTo>
                  <a:lnTo>
                    <a:pt x="2005" y="569"/>
                  </a:lnTo>
                  <a:lnTo>
                    <a:pt x="1996" y="573"/>
                  </a:lnTo>
                  <a:lnTo>
                    <a:pt x="1987" y="576"/>
                  </a:lnTo>
                  <a:lnTo>
                    <a:pt x="1978" y="579"/>
                  </a:lnTo>
                  <a:lnTo>
                    <a:pt x="1968" y="581"/>
                  </a:lnTo>
                  <a:lnTo>
                    <a:pt x="1958" y="583"/>
                  </a:lnTo>
                  <a:lnTo>
                    <a:pt x="1948" y="584"/>
                  </a:lnTo>
                  <a:lnTo>
                    <a:pt x="1937" y="585"/>
                  </a:lnTo>
                  <a:lnTo>
                    <a:pt x="1925" y="586"/>
                  </a:lnTo>
                  <a:lnTo>
                    <a:pt x="1914" y="585"/>
                  </a:lnTo>
                  <a:lnTo>
                    <a:pt x="1903" y="584"/>
                  </a:lnTo>
                  <a:lnTo>
                    <a:pt x="1892" y="582"/>
                  </a:lnTo>
                  <a:lnTo>
                    <a:pt x="1881" y="579"/>
                  </a:lnTo>
                  <a:lnTo>
                    <a:pt x="1871" y="574"/>
                  </a:lnTo>
                  <a:lnTo>
                    <a:pt x="1861" y="570"/>
                  </a:lnTo>
                  <a:lnTo>
                    <a:pt x="1856" y="567"/>
                  </a:lnTo>
                  <a:lnTo>
                    <a:pt x="1851" y="564"/>
                  </a:lnTo>
                  <a:lnTo>
                    <a:pt x="1843" y="557"/>
                  </a:lnTo>
                  <a:lnTo>
                    <a:pt x="1835" y="549"/>
                  </a:lnTo>
                  <a:lnTo>
                    <a:pt x="1827" y="540"/>
                  </a:lnTo>
                  <a:lnTo>
                    <a:pt x="1824" y="536"/>
                  </a:lnTo>
                  <a:lnTo>
                    <a:pt x="1821" y="531"/>
                  </a:lnTo>
                  <a:lnTo>
                    <a:pt x="1816" y="520"/>
                  </a:lnTo>
                  <a:lnTo>
                    <a:pt x="1813" y="514"/>
                  </a:lnTo>
                  <a:lnTo>
                    <a:pt x="1811" y="508"/>
                  </a:lnTo>
                  <a:lnTo>
                    <a:pt x="1808" y="495"/>
                  </a:lnTo>
                  <a:lnTo>
                    <a:pt x="1806" y="481"/>
                  </a:lnTo>
                  <a:lnTo>
                    <a:pt x="1806" y="474"/>
                  </a:lnTo>
                  <a:lnTo>
                    <a:pt x="1805" y="466"/>
                  </a:lnTo>
                  <a:lnTo>
                    <a:pt x="1806" y="458"/>
                  </a:lnTo>
                  <a:lnTo>
                    <a:pt x="1806" y="449"/>
                  </a:lnTo>
                  <a:lnTo>
                    <a:pt x="1808" y="441"/>
                  </a:lnTo>
                  <a:lnTo>
                    <a:pt x="1809" y="433"/>
                  </a:lnTo>
                  <a:lnTo>
                    <a:pt x="1812" y="425"/>
                  </a:lnTo>
                  <a:lnTo>
                    <a:pt x="1814" y="418"/>
                  </a:lnTo>
                  <a:lnTo>
                    <a:pt x="1818" y="410"/>
                  </a:lnTo>
                  <a:lnTo>
                    <a:pt x="1822" y="403"/>
                  </a:lnTo>
                  <a:lnTo>
                    <a:pt x="1826" y="396"/>
                  </a:lnTo>
                  <a:lnTo>
                    <a:pt x="1831" y="390"/>
                  </a:lnTo>
                  <a:lnTo>
                    <a:pt x="1836" y="383"/>
                  </a:lnTo>
                  <a:lnTo>
                    <a:pt x="1842" y="377"/>
                  </a:lnTo>
                  <a:lnTo>
                    <a:pt x="1848" y="371"/>
                  </a:lnTo>
                  <a:lnTo>
                    <a:pt x="1855" y="365"/>
                  </a:lnTo>
                  <a:lnTo>
                    <a:pt x="1862" y="360"/>
                  </a:lnTo>
                  <a:lnTo>
                    <a:pt x="1869" y="355"/>
                  </a:lnTo>
                  <a:lnTo>
                    <a:pt x="1886" y="345"/>
                  </a:lnTo>
                  <a:lnTo>
                    <a:pt x="1895" y="341"/>
                  </a:lnTo>
                  <a:lnTo>
                    <a:pt x="1905" y="337"/>
                  </a:lnTo>
                  <a:lnTo>
                    <a:pt x="1915" y="333"/>
                  </a:lnTo>
                  <a:lnTo>
                    <a:pt x="1926" y="329"/>
                  </a:lnTo>
                  <a:lnTo>
                    <a:pt x="1948" y="323"/>
                  </a:lnTo>
                  <a:lnTo>
                    <a:pt x="1960" y="320"/>
                  </a:lnTo>
                  <a:lnTo>
                    <a:pt x="1973" y="317"/>
                  </a:lnTo>
                  <a:lnTo>
                    <a:pt x="1999" y="313"/>
                  </a:lnTo>
                  <a:lnTo>
                    <a:pt x="2013" y="311"/>
                  </a:lnTo>
                  <a:lnTo>
                    <a:pt x="2027" y="310"/>
                  </a:lnTo>
                  <a:lnTo>
                    <a:pt x="2057" y="308"/>
                  </a:lnTo>
                  <a:lnTo>
                    <a:pt x="2061" y="307"/>
                  </a:lnTo>
                  <a:lnTo>
                    <a:pt x="2064" y="306"/>
                  </a:lnTo>
                  <a:lnTo>
                    <a:pt x="2065" y="305"/>
                  </a:lnTo>
                  <a:lnTo>
                    <a:pt x="2065" y="302"/>
                  </a:lnTo>
                  <a:lnTo>
                    <a:pt x="2064" y="295"/>
                  </a:lnTo>
                  <a:lnTo>
                    <a:pt x="2063" y="291"/>
                  </a:lnTo>
                  <a:lnTo>
                    <a:pt x="2063" y="288"/>
                  </a:lnTo>
                  <a:lnTo>
                    <a:pt x="2061" y="285"/>
                  </a:lnTo>
                  <a:lnTo>
                    <a:pt x="2060" y="282"/>
                  </a:lnTo>
                  <a:lnTo>
                    <a:pt x="2055" y="277"/>
                  </a:lnTo>
                  <a:lnTo>
                    <a:pt x="2052" y="275"/>
                  </a:lnTo>
                  <a:lnTo>
                    <a:pt x="2049" y="273"/>
                  </a:lnTo>
                  <a:lnTo>
                    <a:pt x="2045" y="271"/>
                  </a:lnTo>
                  <a:lnTo>
                    <a:pt x="2041" y="269"/>
                  </a:lnTo>
                  <a:lnTo>
                    <a:pt x="2031" y="267"/>
                  </a:lnTo>
                  <a:lnTo>
                    <a:pt x="2025" y="267"/>
                  </a:lnTo>
                  <a:lnTo>
                    <a:pt x="2018" y="267"/>
                  </a:lnTo>
                  <a:lnTo>
                    <a:pt x="2009" y="267"/>
                  </a:lnTo>
                  <a:lnTo>
                    <a:pt x="2000" y="268"/>
                  </a:lnTo>
                  <a:lnTo>
                    <a:pt x="1992" y="269"/>
                  </a:lnTo>
                  <a:lnTo>
                    <a:pt x="1983" y="270"/>
                  </a:lnTo>
                  <a:lnTo>
                    <a:pt x="1974" y="272"/>
                  </a:lnTo>
                  <a:lnTo>
                    <a:pt x="1966" y="274"/>
                  </a:lnTo>
                  <a:lnTo>
                    <a:pt x="1958" y="277"/>
                  </a:lnTo>
                  <a:lnTo>
                    <a:pt x="1950" y="280"/>
                  </a:lnTo>
                  <a:lnTo>
                    <a:pt x="1934" y="286"/>
                  </a:lnTo>
                  <a:lnTo>
                    <a:pt x="1920" y="293"/>
                  </a:lnTo>
                  <a:lnTo>
                    <a:pt x="1907" y="300"/>
                  </a:lnTo>
                  <a:lnTo>
                    <a:pt x="1895" y="308"/>
                  </a:lnTo>
                  <a:lnTo>
                    <a:pt x="1893" y="309"/>
                  </a:lnTo>
                  <a:lnTo>
                    <a:pt x="1891" y="309"/>
                  </a:lnTo>
                  <a:lnTo>
                    <a:pt x="1889" y="309"/>
                  </a:lnTo>
                  <a:lnTo>
                    <a:pt x="1888" y="309"/>
                  </a:lnTo>
                  <a:lnTo>
                    <a:pt x="1886" y="307"/>
                  </a:lnTo>
                  <a:lnTo>
                    <a:pt x="1885" y="306"/>
                  </a:lnTo>
                  <a:lnTo>
                    <a:pt x="1830" y="230"/>
                  </a:lnTo>
                  <a:lnTo>
                    <a:pt x="1828" y="227"/>
                  </a:lnTo>
                  <a:lnTo>
                    <a:pt x="1828" y="225"/>
                  </a:lnTo>
                  <a:lnTo>
                    <a:pt x="1829" y="224"/>
                  </a:lnTo>
                  <a:lnTo>
                    <a:pt x="1830" y="221"/>
                  </a:lnTo>
                  <a:lnTo>
                    <a:pt x="1831" y="220"/>
                  </a:lnTo>
                  <a:lnTo>
                    <a:pt x="1847" y="207"/>
                  </a:lnTo>
                  <a:lnTo>
                    <a:pt x="1866" y="195"/>
                  </a:lnTo>
                  <a:lnTo>
                    <a:pt x="1876" y="189"/>
                  </a:lnTo>
                  <a:lnTo>
                    <a:pt x="1887" y="184"/>
                  </a:lnTo>
                  <a:lnTo>
                    <a:pt x="1899" y="178"/>
                  </a:lnTo>
                  <a:lnTo>
                    <a:pt x="1912" y="173"/>
                  </a:lnTo>
                  <a:lnTo>
                    <a:pt x="1925" y="169"/>
                  </a:lnTo>
                  <a:lnTo>
                    <a:pt x="1939" y="165"/>
                  </a:lnTo>
                  <a:lnTo>
                    <a:pt x="1954" y="161"/>
                  </a:lnTo>
                  <a:lnTo>
                    <a:pt x="1970" y="158"/>
                  </a:lnTo>
                  <a:lnTo>
                    <a:pt x="1987" y="155"/>
                  </a:lnTo>
                  <a:lnTo>
                    <a:pt x="2005" y="153"/>
                  </a:lnTo>
                  <a:lnTo>
                    <a:pt x="2023" y="152"/>
                  </a:lnTo>
                  <a:lnTo>
                    <a:pt x="2043" y="152"/>
                  </a:lnTo>
                  <a:lnTo>
                    <a:pt x="2054" y="152"/>
                  </a:lnTo>
                  <a:lnTo>
                    <a:pt x="2065" y="152"/>
                  </a:lnTo>
                  <a:lnTo>
                    <a:pt x="2086" y="154"/>
                  </a:lnTo>
                  <a:lnTo>
                    <a:pt x="2096" y="156"/>
                  </a:lnTo>
                  <a:lnTo>
                    <a:pt x="2105" y="158"/>
                  </a:lnTo>
                  <a:lnTo>
                    <a:pt x="2114" y="160"/>
                  </a:lnTo>
                  <a:lnTo>
                    <a:pt x="2122" y="163"/>
                  </a:lnTo>
                  <a:lnTo>
                    <a:pt x="2130" y="166"/>
                  </a:lnTo>
                  <a:lnTo>
                    <a:pt x="2138" y="169"/>
                  </a:lnTo>
                  <a:lnTo>
                    <a:pt x="2145" y="172"/>
                  </a:lnTo>
                  <a:lnTo>
                    <a:pt x="2152" y="176"/>
                  </a:lnTo>
                  <a:lnTo>
                    <a:pt x="2159" y="181"/>
                  </a:lnTo>
                  <a:lnTo>
                    <a:pt x="2165" y="185"/>
                  </a:lnTo>
                  <a:lnTo>
                    <a:pt x="2170" y="190"/>
                  </a:lnTo>
                  <a:lnTo>
                    <a:pt x="2176" y="196"/>
                  </a:lnTo>
                  <a:lnTo>
                    <a:pt x="2181" y="201"/>
                  </a:lnTo>
                  <a:lnTo>
                    <a:pt x="2186" y="207"/>
                  </a:lnTo>
                  <a:lnTo>
                    <a:pt x="2190" y="214"/>
                  </a:lnTo>
                  <a:lnTo>
                    <a:pt x="2194" y="220"/>
                  </a:lnTo>
                  <a:lnTo>
                    <a:pt x="2197" y="227"/>
                  </a:lnTo>
                  <a:lnTo>
                    <a:pt x="2201" y="235"/>
                  </a:lnTo>
                  <a:lnTo>
                    <a:pt x="2204" y="242"/>
                  </a:lnTo>
                  <a:lnTo>
                    <a:pt x="2206" y="251"/>
                  </a:lnTo>
                  <a:lnTo>
                    <a:pt x="2209" y="259"/>
                  </a:lnTo>
                  <a:lnTo>
                    <a:pt x="2211" y="268"/>
                  </a:lnTo>
                  <a:lnTo>
                    <a:pt x="2212" y="277"/>
                  </a:lnTo>
                  <a:lnTo>
                    <a:pt x="2214" y="287"/>
                  </a:lnTo>
                  <a:lnTo>
                    <a:pt x="2215" y="296"/>
                  </a:lnTo>
                  <a:lnTo>
                    <a:pt x="2215" y="307"/>
                  </a:lnTo>
                  <a:lnTo>
                    <a:pt x="2216" y="317"/>
                  </a:lnTo>
                  <a:lnTo>
                    <a:pt x="2216" y="328"/>
                  </a:lnTo>
                  <a:lnTo>
                    <a:pt x="2216" y="478"/>
                  </a:lnTo>
                  <a:lnTo>
                    <a:pt x="2217" y="512"/>
                  </a:lnTo>
                  <a:lnTo>
                    <a:pt x="2218" y="539"/>
                  </a:lnTo>
                  <a:lnTo>
                    <a:pt x="2220" y="549"/>
                  </a:lnTo>
                  <a:lnTo>
                    <a:pt x="2221" y="559"/>
                  </a:lnTo>
                  <a:lnTo>
                    <a:pt x="2223" y="566"/>
                  </a:lnTo>
                  <a:lnTo>
                    <a:pt x="2225" y="572"/>
                  </a:lnTo>
                  <a:close/>
                  <a:moveTo>
                    <a:pt x="1869" y="7"/>
                  </a:moveTo>
                  <a:lnTo>
                    <a:pt x="1869" y="5"/>
                  </a:lnTo>
                  <a:lnTo>
                    <a:pt x="1870" y="3"/>
                  </a:lnTo>
                  <a:lnTo>
                    <a:pt x="1873" y="0"/>
                  </a:lnTo>
                  <a:lnTo>
                    <a:pt x="1875" y="0"/>
                  </a:lnTo>
                  <a:lnTo>
                    <a:pt x="1877" y="0"/>
                  </a:lnTo>
                  <a:lnTo>
                    <a:pt x="1987" y="0"/>
                  </a:lnTo>
                  <a:lnTo>
                    <a:pt x="1989" y="0"/>
                  </a:lnTo>
                  <a:lnTo>
                    <a:pt x="1991" y="1"/>
                  </a:lnTo>
                  <a:lnTo>
                    <a:pt x="1994" y="3"/>
                  </a:lnTo>
                  <a:lnTo>
                    <a:pt x="1994" y="6"/>
                  </a:lnTo>
                  <a:lnTo>
                    <a:pt x="1995" y="7"/>
                  </a:lnTo>
                  <a:lnTo>
                    <a:pt x="1995" y="121"/>
                  </a:lnTo>
                  <a:lnTo>
                    <a:pt x="1994" y="123"/>
                  </a:lnTo>
                  <a:lnTo>
                    <a:pt x="1993" y="125"/>
                  </a:lnTo>
                  <a:lnTo>
                    <a:pt x="1991" y="128"/>
                  </a:lnTo>
                  <a:lnTo>
                    <a:pt x="1988" y="128"/>
                  </a:lnTo>
                  <a:lnTo>
                    <a:pt x="1987" y="129"/>
                  </a:lnTo>
                  <a:lnTo>
                    <a:pt x="1877" y="129"/>
                  </a:lnTo>
                  <a:lnTo>
                    <a:pt x="1874" y="128"/>
                  </a:lnTo>
                  <a:lnTo>
                    <a:pt x="1872" y="127"/>
                  </a:lnTo>
                  <a:lnTo>
                    <a:pt x="1870" y="125"/>
                  </a:lnTo>
                  <a:lnTo>
                    <a:pt x="1869" y="122"/>
                  </a:lnTo>
                  <a:lnTo>
                    <a:pt x="1869" y="121"/>
                  </a:lnTo>
                  <a:lnTo>
                    <a:pt x="1869" y="7"/>
                  </a:lnTo>
                  <a:close/>
                  <a:moveTo>
                    <a:pt x="2047" y="121"/>
                  </a:moveTo>
                  <a:lnTo>
                    <a:pt x="2047" y="7"/>
                  </a:lnTo>
                  <a:lnTo>
                    <a:pt x="2047" y="5"/>
                  </a:lnTo>
                  <a:lnTo>
                    <a:pt x="2048" y="3"/>
                  </a:lnTo>
                  <a:lnTo>
                    <a:pt x="2051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165" y="0"/>
                  </a:lnTo>
                  <a:lnTo>
                    <a:pt x="2167" y="0"/>
                  </a:lnTo>
                  <a:lnTo>
                    <a:pt x="2169" y="1"/>
                  </a:lnTo>
                  <a:lnTo>
                    <a:pt x="2171" y="3"/>
                  </a:lnTo>
                  <a:lnTo>
                    <a:pt x="2172" y="6"/>
                  </a:lnTo>
                  <a:lnTo>
                    <a:pt x="2172" y="7"/>
                  </a:lnTo>
                  <a:lnTo>
                    <a:pt x="2172" y="121"/>
                  </a:lnTo>
                  <a:lnTo>
                    <a:pt x="2172" y="123"/>
                  </a:lnTo>
                  <a:lnTo>
                    <a:pt x="2171" y="125"/>
                  </a:lnTo>
                  <a:lnTo>
                    <a:pt x="2169" y="127"/>
                  </a:lnTo>
                  <a:lnTo>
                    <a:pt x="2166" y="128"/>
                  </a:lnTo>
                  <a:lnTo>
                    <a:pt x="2165" y="128"/>
                  </a:lnTo>
                  <a:lnTo>
                    <a:pt x="2054" y="128"/>
                  </a:lnTo>
                  <a:lnTo>
                    <a:pt x="2052" y="128"/>
                  </a:lnTo>
                  <a:lnTo>
                    <a:pt x="2050" y="127"/>
                  </a:lnTo>
                  <a:lnTo>
                    <a:pt x="2048" y="125"/>
                  </a:lnTo>
                  <a:lnTo>
                    <a:pt x="2047" y="122"/>
                  </a:lnTo>
                  <a:lnTo>
                    <a:pt x="2047" y="121"/>
                  </a:lnTo>
                  <a:close/>
                  <a:moveTo>
                    <a:pt x="1274" y="585"/>
                  </a:moveTo>
                  <a:lnTo>
                    <a:pt x="1249" y="584"/>
                  </a:lnTo>
                  <a:lnTo>
                    <a:pt x="1226" y="583"/>
                  </a:lnTo>
                  <a:lnTo>
                    <a:pt x="1207" y="580"/>
                  </a:lnTo>
                  <a:lnTo>
                    <a:pt x="1190" y="576"/>
                  </a:lnTo>
                  <a:lnTo>
                    <a:pt x="1175" y="571"/>
                  </a:lnTo>
                  <a:lnTo>
                    <a:pt x="1168" y="568"/>
                  </a:lnTo>
                  <a:lnTo>
                    <a:pt x="1162" y="565"/>
                  </a:lnTo>
                  <a:lnTo>
                    <a:pt x="1156" y="561"/>
                  </a:lnTo>
                  <a:lnTo>
                    <a:pt x="1151" y="558"/>
                  </a:lnTo>
                  <a:lnTo>
                    <a:pt x="1149" y="556"/>
                  </a:lnTo>
                  <a:lnTo>
                    <a:pt x="1147" y="554"/>
                  </a:lnTo>
                  <a:lnTo>
                    <a:pt x="1143" y="550"/>
                  </a:lnTo>
                  <a:lnTo>
                    <a:pt x="1139" y="545"/>
                  </a:lnTo>
                  <a:lnTo>
                    <a:pt x="1135" y="541"/>
                  </a:lnTo>
                  <a:lnTo>
                    <a:pt x="1130" y="531"/>
                  </a:lnTo>
                  <a:lnTo>
                    <a:pt x="1127" y="525"/>
                  </a:lnTo>
                  <a:lnTo>
                    <a:pt x="1125" y="520"/>
                  </a:lnTo>
                  <a:lnTo>
                    <a:pt x="1122" y="508"/>
                  </a:lnTo>
                  <a:lnTo>
                    <a:pt x="1121" y="502"/>
                  </a:lnTo>
                  <a:lnTo>
                    <a:pt x="1120" y="496"/>
                  </a:lnTo>
                  <a:lnTo>
                    <a:pt x="1119" y="482"/>
                  </a:lnTo>
                  <a:lnTo>
                    <a:pt x="1118" y="468"/>
                  </a:lnTo>
                  <a:lnTo>
                    <a:pt x="1118" y="453"/>
                  </a:lnTo>
                  <a:lnTo>
                    <a:pt x="1118" y="278"/>
                  </a:lnTo>
                  <a:lnTo>
                    <a:pt x="1117" y="276"/>
                  </a:lnTo>
                  <a:lnTo>
                    <a:pt x="1117" y="274"/>
                  </a:lnTo>
                  <a:lnTo>
                    <a:pt x="1114" y="272"/>
                  </a:lnTo>
                  <a:lnTo>
                    <a:pt x="1111" y="271"/>
                  </a:lnTo>
                  <a:lnTo>
                    <a:pt x="1110" y="271"/>
                  </a:lnTo>
                  <a:lnTo>
                    <a:pt x="1067" y="271"/>
                  </a:lnTo>
                  <a:lnTo>
                    <a:pt x="1064" y="270"/>
                  </a:lnTo>
                  <a:lnTo>
                    <a:pt x="1062" y="269"/>
                  </a:lnTo>
                  <a:lnTo>
                    <a:pt x="1060" y="267"/>
                  </a:lnTo>
                  <a:lnTo>
                    <a:pt x="1059" y="264"/>
                  </a:lnTo>
                  <a:lnTo>
                    <a:pt x="1059" y="263"/>
                  </a:lnTo>
                  <a:lnTo>
                    <a:pt x="1059" y="167"/>
                  </a:lnTo>
                  <a:lnTo>
                    <a:pt x="1059" y="164"/>
                  </a:lnTo>
                  <a:lnTo>
                    <a:pt x="1060" y="162"/>
                  </a:lnTo>
                  <a:lnTo>
                    <a:pt x="1063" y="160"/>
                  </a:lnTo>
                  <a:lnTo>
                    <a:pt x="1065" y="159"/>
                  </a:lnTo>
                  <a:lnTo>
                    <a:pt x="1067" y="159"/>
                  </a:lnTo>
                  <a:lnTo>
                    <a:pt x="1110" y="159"/>
                  </a:lnTo>
                  <a:lnTo>
                    <a:pt x="1113" y="159"/>
                  </a:lnTo>
                  <a:lnTo>
                    <a:pt x="1115" y="158"/>
                  </a:lnTo>
                  <a:lnTo>
                    <a:pt x="1117" y="157"/>
                  </a:lnTo>
                  <a:lnTo>
                    <a:pt x="1118" y="156"/>
                  </a:lnTo>
                  <a:lnTo>
                    <a:pt x="1120" y="153"/>
                  </a:lnTo>
                  <a:lnTo>
                    <a:pt x="1121" y="152"/>
                  </a:lnTo>
                  <a:lnTo>
                    <a:pt x="1170" y="25"/>
                  </a:lnTo>
                  <a:lnTo>
                    <a:pt x="1171" y="23"/>
                  </a:lnTo>
                  <a:lnTo>
                    <a:pt x="1173" y="21"/>
                  </a:lnTo>
                  <a:lnTo>
                    <a:pt x="1175" y="20"/>
                  </a:lnTo>
                  <a:lnTo>
                    <a:pt x="1176" y="19"/>
                  </a:lnTo>
                  <a:lnTo>
                    <a:pt x="1179" y="18"/>
                  </a:lnTo>
                  <a:lnTo>
                    <a:pt x="1180" y="18"/>
                  </a:lnTo>
                  <a:lnTo>
                    <a:pt x="1265" y="18"/>
                  </a:lnTo>
                  <a:lnTo>
                    <a:pt x="1268" y="19"/>
                  </a:lnTo>
                  <a:lnTo>
                    <a:pt x="1270" y="19"/>
                  </a:lnTo>
                  <a:lnTo>
                    <a:pt x="1272" y="22"/>
                  </a:lnTo>
                  <a:lnTo>
                    <a:pt x="1273" y="25"/>
                  </a:lnTo>
                  <a:lnTo>
                    <a:pt x="1273" y="26"/>
                  </a:lnTo>
                  <a:lnTo>
                    <a:pt x="1273" y="152"/>
                  </a:lnTo>
                  <a:lnTo>
                    <a:pt x="1273" y="154"/>
                  </a:lnTo>
                  <a:lnTo>
                    <a:pt x="1274" y="156"/>
                  </a:lnTo>
                  <a:lnTo>
                    <a:pt x="1277" y="158"/>
                  </a:lnTo>
                  <a:lnTo>
                    <a:pt x="1279" y="159"/>
                  </a:lnTo>
                  <a:lnTo>
                    <a:pt x="1281" y="159"/>
                  </a:lnTo>
                  <a:lnTo>
                    <a:pt x="1374" y="159"/>
                  </a:lnTo>
                  <a:lnTo>
                    <a:pt x="1376" y="160"/>
                  </a:lnTo>
                  <a:lnTo>
                    <a:pt x="1378" y="161"/>
                  </a:lnTo>
                  <a:lnTo>
                    <a:pt x="1381" y="163"/>
                  </a:lnTo>
                  <a:lnTo>
                    <a:pt x="1381" y="166"/>
                  </a:lnTo>
                  <a:lnTo>
                    <a:pt x="1381" y="167"/>
                  </a:lnTo>
                  <a:lnTo>
                    <a:pt x="1381" y="263"/>
                  </a:lnTo>
                  <a:lnTo>
                    <a:pt x="1381" y="266"/>
                  </a:lnTo>
                  <a:lnTo>
                    <a:pt x="1380" y="268"/>
                  </a:lnTo>
                  <a:lnTo>
                    <a:pt x="1378" y="270"/>
                  </a:lnTo>
                  <a:lnTo>
                    <a:pt x="1375" y="271"/>
                  </a:lnTo>
                  <a:lnTo>
                    <a:pt x="1374" y="271"/>
                  </a:lnTo>
                  <a:lnTo>
                    <a:pt x="1281" y="271"/>
                  </a:lnTo>
                  <a:lnTo>
                    <a:pt x="1278" y="271"/>
                  </a:lnTo>
                  <a:lnTo>
                    <a:pt x="1276" y="272"/>
                  </a:lnTo>
                  <a:lnTo>
                    <a:pt x="1274" y="275"/>
                  </a:lnTo>
                  <a:lnTo>
                    <a:pt x="1273" y="277"/>
                  </a:lnTo>
                  <a:lnTo>
                    <a:pt x="1273" y="278"/>
                  </a:lnTo>
                  <a:lnTo>
                    <a:pt x="1273" y="419"/>
                  </a:lnTo>
                  <a:lnTo>
                    <a:pt x="1274" y="434"/>
                  </a:lnTo>
                  <a:lnTo>
                    <a:pt x="1275" y="446"/>
                  </a:lnTo>
                  <a:lnTo>
                    <a:pt x="1277" y="452"/>
                  </a:lnTo>
                  <a:lnTo>
                    <a:pt x="1279" y="456"/>
                  </a:lnTo>
                  <a:lnTo>
                    <a:pt x="1281" y="460"/>
                  </a:lnTo>
                  <a:lnTo>
                    <a:pt x="1284" y="463"/>
                  </a:lnTo>
                  <a:lnTo>
                    <a:pt x="1287" y="466"/>
                  </a:lnTo>
                  <a:lnTo>
                    <a:pt x="1291" y="469"/>
                  </a:lnTo>
                  <a:lnTo>
                    <a:pt x="1296" y="471"/>
                  </a:lnTo>
                  <a:lnTo>
                    <a:pt x="1301" y="472"/>
                  </a:lnTo>
                  <a:lnTo>
                    <a:pt x="1307" y="473"/>
                  </a:lnTo>
                  <a:lnTo>
                    <a:pt x="1313" y="474"/>
                  </a:lnTo>
                  <a:lnTo>
                    <a:pt x="1320" y="474"/>
                  </a:lnTo>
                  <a:lnTo>
                    <a:pt x="1328" y="475"/>
                  </a:lnTo>
                  <a:lnTo>
                    <a:pt x="1340" y="474"/>
                  </a:lnTo>
                  <a:lnTo>
                    <a:pt x="1351" y="473"/>
                  </a:lnTo>
                  <a:lnTo>
                    <a:pt x="1361" y="472"/>
                  </a:lnTo>
                  <a:lnTo>
                    <a:pt x="1366" y="471"/>
                  </a:lnTo>
                  <a:lnTo>
                    <a:pt x="1367" y="471"/>
                  </a:lnTo>
                  <a:lnTo>
                    <a:pt x="1368" y="471"/>
                  </a:lnTo>
                  <a:lnTo>
                    <a:pt x="1369" y="474"/>
                  </a:lnTo>
                  <a:lnTo>
                    <a:pt x="1370" y="477"/>
                  </a:lnTo>
                  <a:lnTo>
                    <a:pt x="1370" y="564"/>
                  </a:lnTo>
                  <a:lnTo>
                    <a:pt x="1369" y="569"/>
                  </a:lnTo>
                  <a:lnTo>
                    <a:pt x="1369" y="572"/>
                  </a:lnTo>
                  <a:lnTo>
                    <a:pt x="1368" y="575"/>
                  </a:lnTo>
                  <a:lnTo>
                    <a:pt x="1366" y="577"/>
                  </a:lnTo>
                  <a:lnTo>
                    <a:pt x="1364" y="578"/>
                  </a:lnTo>
                  <a:lnTo>
                    <a:pt x="1362" y="579"/>
                  </a:lnTo>
                  <a:lnTo>
                    <a:pt x="1358" y="580"/>
                  </a:lnTo>
                  <a:lnTo>
                    <a:pt x="1340" y="582"/>
                  </a:lnTo>
                  <a:lnTo>
                    <a:pt x="1317" y="583"/>
                  </a:lnTo>
                  <a:lnTo>
                    <a:pt x="1294" y="584"/>
                  </a:lnTo>
                  <a:lnTo>
                    <a:pt x="1274" y="585"/>
                  </a:lnTo>
                  <a:close/>
                  <a:moveTo>
                    <a:pt x="0" y="57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1"/>
                  </a:lnTo>
                  <a:lnTo>
                    <a:pt x="206" y="2"/>
                  </a:lnTo>
                  <a:lnTo>
                    <a:pt x="207" y="3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307" y="386"/>
                  </a:lnTo>
                  <a:lnTo>
                    <a:pt x="307" y="387"/>
                  </a:lnTo>
                  <a:lnTo>
                    <a:pt x="308" y="388"/>
                  </a:lnTo>
                  <a:lnTo>
                    <a:pt x="310" y="389"/>
                  </a:lnTo>
                  <a:lnTo>
                    <a:pt x="312" y="389"/>
                  </a:lnTo>
                  <a:lnTo>
                    <a:pt x="313" y="387"/>
                  </a:lnTo>
                  <a:lnTo>
                    <a:pt x="313" y="386"/>
                  </a:lnTo>
                  <a:lnTo>
                    <a:pt x="401" y="7"/>
                  </a:lnTo>
                  <a:lnTo>
                    <a:pt x="402" y="5"/>
                  </a:lnTo>
                  <a:lnTo>
                    <a:pt x="403" y="3"/>
                  </a:lnTo>
                  <a:lnTo>
                    <a:pt x="406" y="1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607" y="0"/>
                  </a:lnTo>
                  <a:lnTo>
                    <a:pt x="610" y="0"/>
                  </a:lnTo>
                  <a:lnTo>
                    <a:pt x="611" y="1"/>
                  </a:lnTo>
                  <a:lnTo>
                    <a:pt x="614" y="4"/>
                  </a:lnTo>
                  <a:lnTo>
                    <a:pt x="615" y="6"/>
                  </a:lnTo>
                  <a:lnTo>
                    <a:pt x="615" y="7"/>
                  </a:lnTo>
                  <a:lnTo>
                    <a:pt x="615" y="572"/>
                  </a:lnTo>
                  <a:lnTo>
                    <a:pt x="614" y="575"/>
                  </a:lnTo>
                  <a:lnTo>
                    <a:pt x="613" y="576"/>
                  </a:lnTo>
                  <a:lnTo>
                    <a:pt x="611" y="579"/>
                  </a:lnTo>
                  <a:lnTo>
                    <a:pt x="608" y="579"/>
                  </a:lnTo>
                  <a:lnTo>
                    <a:pt x="607" y="580"/>
                  </a:lnTo>
                  <a:lnTo>
                    <a:pt x="473" y="580"/>
                  </a:lnTo>
                  <a:lnTo>
                    <a:pt x="470" y="579"/>
                  </a:lnTo>
                  <a:lnTo>
                    <a:pt x="468" y="578"/>
                  </a:lnTo>
                  <a:lnTo>
                    <a:pt x="466" y="576"/>
                  </a:lnTo>
                  <a:lnTo>
                    <a:pt x="465" y="573"/>
                  </a:lnTo>
                  <a:lnTo>
                    <a:pt x="465" y="572"/>
                  </a:lnTo>
                  <a:lnTo>
                    <a:pt x="465" y="226"/>
                  </a:lnTo>
                  <a:lnTo>
                    <a:pt x="465" y="224"/>
                  </a:lnTo>
                  <a:lnTo>
                    <a:pt x="464" y="223"/>
                  </a:lnTo>
                  <a:lnTo>
                    <a:pt x="463" y="222"/>
                  </a:lnTo>
                  <a:lnTo>
                    <a:pt x="462" y="222"/>
                  </a:lnTo>
                  <a:lnTo>
                    <a:pt x="461" y="222"/>
                  </a:lnTo>
                  <a:lnTo>
                    <a:pt x="460" y="223"/>
                  </a:lnTo>
                  <a:lnTo>
                    <a:pt x="458" y="226"/>
                  </a:lnTo>
                  <a:lnTo>
                    <a:pt x="452" y="264"/>
                  </a:lnTo>
                  <a:lnTo>
                    <a:pt x="446" y="298"/>
                  </a:lnTo>
                  <a:lnTo>
                    <a:pt x="443" y="314"/>
                  </a:lnTo>
                  <a:lnTo>
                    <a:pt x="440" y="330"/>
                  </a:lnTo>
                  <a:lnTo>
                    <a:pt x="436" y="346"/>
                  </a:lnTo>
                  <a:lnTo>
                    <a:pt x="432" y="362"/>
                  </a:lnTo>
                  <a:lnTo>
                    <a:pt x="373" y="572"/>
                  </a:lnTo>
                  <a:lnTo>
                    <a:pt x="372" y="575"/>
                  </a:lnTo>
                  <a:lnTo>
                    <a:pt x="371" y="577"/>
                  </a:lnTo>
                  <a:lnTo>
                    <a:pt x="368" y="579"/>
                  </a:lnTo>
                  <a:lnTo>
                    <a:pt x="365" y="579"/>
                  </a:lnTo>
                  <a:lnTo>
                    <a:pt x="364" y="580"/>
                  </a:lnTo>
                  <a:lnTo>
                    <a:pt x="241" y="580"/>
                  </a:lnTo>
                  <a:lnTo>
                    <a:pt x="238" y="579"/>
                  </a:lnTo>
                  <a:lnTo>
                    <a:pt x="236" y="578"/>
                  </a:lnTo>
                  <a:lnTo>
                    <a:pt x="234" y="577"/>
                  </a:lnTo>
                  <a:lnTo>
                    <a:pt x="233" y="576"/>
                  </a:lnTo>
                  <a:lnTo>
                    <a:pt x="232" y="573"/>
                  </a:lnTo>
                  <a:lnTo>
                    <a:pt x="231" y="572"/>
                  </a:lnTo>
                  <a:lnTo>
                    <a:pt x="174" y="362"/>
                  </a:lnTo>
                  <a:lnTo>
                    <a:pt x="169" y="345"/>
                  </a:lnTo>
                  <a:lnTo>
                    <a:pt x="165" y="330"/>
                  </a:lnTo>
                  <a:lnTo>
                    <a:pt x="159" y="301"/>
                  </a:lnTo>
                  <a:lnTo>
                    <a:pt x="153" y="268"/>
                  </a:lnTo>
                  <a:lnTo>
                    <a:pt x="146" y="224"/>
                  </a:lnTo>
                  <a:lnTo>
                    <a:pt x="146" y="223"/>
                  </a:lnTo>
                  <a:lnTo>
                    <a:pt x="145" y="222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40" y="223"/>
                  </a:lnTo>
                  <a:lnTo>
                    <a:pt x="139" y="224"/>
                  </a:lnTo>
                  <a:lnTo>
                    <a:pt x="139" y="572"/>
                  </a:lnTo>
                  <a:lnTo>
                    <a:pt x="139" y="575"/>
                  </a:lnTo>
                  <a:lnTo>
                    <a:pt x="138" y="576"/>
                  </a:lnTo>
                  <a:lnTo>
                    <a:pt x="136" y="579"/>
                  </a:lnTo>
                  <a:lnTo>
                    <a:pt x="133" y="579"/>
                  </a:lnTo>
                  <a:lnTo>
                    <a:pt x="132" y="580"/>
                  </a:lnTo>
                  <a:lnTo>
                    <a:pt x="8" y="580"/>
                  </a:lnTo>
                  <a:lnTo>
                    <a:pt x="5" y="579"/>
                  </a:lnTo>
                  <a:lnTo>
                    <a:pt x="3" y="578"/>
                  </a:lnTo>
                  <a:lnTo>
                    <a:pt x="1" y="576"/>
                  </a:lnTo>
                  <a:lnTo>
                    <a:pt x="0" y="573"/>
                  </a:lnTo>
                  <a:lnTo>
                    <a:pt x="0" y="572"/>
                  </a:lnTo>
                  <a:close/>
                  <a:moveTo>
                    <a:pt x="1063" y="408"/>
                  </a:moveTo>
                  <a:lnTo>
                    <a:pt x="1062" y="410"/>
                  </a:lnTo>
                  <a:lnTo>
                    <a:pt x="1062" y="412"/>
                  </a:lnTo>
                  <a:lnTo>
                    <a:pt x="1061" y="413"/>
                  </a:lnTo>
                  <a:lnTo>
                    <a:pt x="1060" y="414"/>
                  </a:lnTo>
                  <a:lnTo>
                    <a:pt x="1058" y="414"/>
                  </a:lnTo>
                  <a:lnTo>
                    <a:pt x="1057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7" y="415"/>
                  </a:lnTo>
                  <a:lnTo>
                    <a:pt x="796" y="417"/>
                  </a:lnTo>
                  <a:lnTo>
                    <a:pt x="795" y="418"/>
                  </a:lnTo>
                  <a:lnTo>
                    <a:pt x="795" y="421"/>
                  </a:lnTo>
                  <a:lnTo>
                    <a:pt x="795" y="422"/>
                  </a:lnTo>
                  <a:lnTo>
                    <a:pt x="796" y="430"/>
                  </a:lnTo>
                  <a:lnTo>
                    <a:pt x="799" y="438"/>
                  </a:lnTo>
                  <a:lnTo>
                    <a:pt x="801" y="445"/>
                  </a:lnTo>
                  <a:lnTo>
                    <a:pt x="804" y="451"/>
                  </a:lnTo>
                  <a:lnTo>
                    <a:pt x="808" y="457"/>
                  </a:lnTo>
                  <a:lnTo>
                    <a:pt x="812" y="462"/>
                  </a:lnTo>
                  <a:lnTo>
                    <a:pt x="817" y="466"/>
                  </a:lnTo>
                  <a:lnTo>
                    <a:pt x="822" y="470"/>
                  </a:lnTo>
                  <a:lnTo>
                    <a:pt x="827" y="473"/>
                  </a:lnTo>
                  <a:lnTo>
                    <a:pt x="833" y="476"/>
                  </a:lnTo>
                  <a:lnTo>
                    <a:pt x="840" y="478"/>
                  </a:lnTo>
                  <a:lnTo>
                    <a:pt x="846" y="480"/>
                  </a:lnTo>
                  <a:lnTo>
                    <a:pt x="854" y="481"/>
                  </a:lnTo>
                  <a:lnTo>
                    <a:pt x="861" y="482"/>
                  </a:lnTo>
                  <a:lnTo>
                    <a:pt x="878" y="482"/>
                  </a:lnTo>
                  <a:lnTo>
                    <a:pt x="886" y="482"/>
                  </a:lnTo>
                  <a:lnTo>
                    <a:pt x="894" y="481"/>
                  </a:lnTo>
                  <a:lnTo>
                    <a:pt x="903" y="480"/>
                  </a:lnTo>
                  <a:lnTo>
                    <a:pt x="911" y="479"/>
                  </a:lnTo>
                  <a:lnTo>
                    <a:pt x="928" y="475"/>
                  </a:lnTo>
                  <a:lnTo>
                    <a:pt x="943" y="470"/>
                  </a:lnTo>
                  <a:lnTo>
                    <a:pt x="958" y="464"/>
                  </a:lnTo>
                  <a:lnTo>
                    <a:pt x="971" y="459"/>
                  </a:lnTo>
                  <a:lnTo>
                    <a:pt x="983" y="453"/>
                  </a:lnTo>
                  <a:lnTo>
                    <a:pt x="992" y="448"/>
                  </a:lnTo>
                  <a:lnTo>
                    <a:pt x="994" y="447"/>
                  </a:lnTo>
                  <a:lnTo>
                    <a:pt x="996" y="447"/>
                  </a:lnTo>
                  <a:lnTo>
                    <a:pt x="998" y="447"/>
                  </a:lnTo>
                  <a:lnTo>
                    <a:pt x="999" y="448"/>
                  </a:lnTo>
                  <a:lnTo>
                    <a:pt x="1002" y="450"/>
                  </a:lnTo>
                  <a:lnTo>
                    <a:pt x="1050" y="531"/>
                  </a:lnTo>
                  <a:lnTo>
                    <a:pt x="1052" y="535"/>
                  </a:lnTo>
                  <a:lnTo>
                    <a:pt x="1052" y="537"/>
                  </a:lnTo>
                  <a:lnTo>
                    <a:pt x="1051" y="538"/>
                  </a:lnTo>
                  <a:lnTo>
                    <a:pt x="1051" y="540"/>
                  </a:lnTo>
                  <a:lnTo>
                    <a:pt x="1050" y="540"/>
                  </a:lnTo>
                  <a:lnTo>
                    <a:pt x="1048" y="542"/>
                  </a:lnTo>
                  <a:lnTo>
                    <a:pt x="1038" y="547"/>
                  </a:lnTo>
                  <a:lnTo>
                    <a:pt x="1028" y="553"/>
                  </a:lnTo>
                  <a:lnTo>
                    <a:pt x="1018" y="558"/>
                  </a:lnTo>
                  <a:lnTo>
                    <a:pt x="1007" y="562"/>
                  </a:lnTo>
                  <a:lnTo>
                    <a:pt x="996" y="567"/>
                  </a:lnTo>
                  <a:lnTo>
                    <a:pt x="985" y="570"/>
                  </a:lnTo>
                  <a:lnTo>
                    <a:pt x="974" y="574"/>
                  </a:lnTo>
                  <a:lnTo>
                    <a:pt x="963" y="577"/>
                  </a:lnTo>
                  <a:lnTo>
                    <a:pt x="951" y="580"/>
                  </a:lnTo>
                  <a:lnTo>
                    <a:pt x="939" y="582"/>
                  </a:lnTo>
                  <a:lnTo>
                    <a:pt x="927" y="584"/>
                  </a:lnTo>
                  <a:lnTo>
                    <a:pt x="915" y="585"/>
                  </a:lnTo>
                  <a:lnTo>
                    <a:pt x="903" y="587"/>
                  </a:lnTo>
                  <a:lnTo>
                    <a:pt x="891" y="587"/>
                  </a:lnTo>
                  <a:lnTo>
                    <a:pt x="866" y="588"/>
                  </a:lnTo>
                  <a:lnTo>
                    <a:pt x="844" y="588"/>
                  </a:lnTo>
                  <a:lnTo>
                    <a:pt x="823" y="586"/>
                  </a:lnTo>
                  <a:lnTo>
                    <a:pt x="813" y="584"/>
                  </a:lnTo>
                  <a:lnTo>
                    <a:pt x="802" y="583"/>
                  </a:lnTo>
                  <a:lnTo>
                    <a:pt x="792" y="580"/>
                  </a:lnTo>
                  <a:lnTo>
                    <a:pt x="782" y="578"/>
                  </a:lnTo>
                  <a:lnTo>
                    <a:pt x="772" y="575"/>
                  </a:lnTo>
                  <a:lnTo>
                    <a:pt x="762" y="572"/>
                  </a:lnTo>
                  <a:lnTo>
                    <a:pt x="753" y="568"/>
                  </a:lnTo>
                  <a:lnTo>
                    <a:pt x="744" y="564"/>
                  </a:lnTo>
                  <a:lnTo>
                    <a:pt x="735" y="559"/>
                  </a:lnTo>
                  <a:lnTo>
                    <a:pt x="726" y="554"/>
                  </a:lnTo>
                  <a:lnTo>
                    <a:pt x="718" y="549"/>
                  </a:lnTo>
                  <a:lnTo>
                    <a:pt x="710" y="543"/>
                  </a:lnTo>
                  <a:lnTo>
                    <a:pt x="702" y="537"/>
                  </a:lnTo>
                  <a:lnTo>
                    <a:pt x="694" y="530"/>
                  </a:lnTo>
                  <a:lnTo>
                    <a:pt x="687" y="522"/>
                  </a:lnTo>
                  <a:lnTo>
                    <a:pt x="681" y="514"/>
                  </a:lnTo>
                  <a:lnTo>
                    <a:pt x="675" y="505"/>
                  </a:lnTo>
                  <a:lnTo>
                    <a:pt x="669" y="496"/>
                  </a:lnTo>
                  <a:lnTo>
                    <a:pt x="664" y="486"/>
                  </a:lnTo>
                  <a:lnTo>
                    <a:pt x="659" y="476"/>
                  </a:lnTo>
                  <a:lnTo>
                    <a:pt x="654" y="465"/>
                  </a:lnTo>
                  <a:lnTo>
                    <a:pt x="652" y="459"/>
                  </a:lnTo>
                  <a:lnTo>
                    <a:pt x="651" y="454"/>
                  </a:lnTo>
                  <a:lnTo>
                    <a:pt x="647" y="441"/>
                  </a:lnTo>
                  <a:lnTo>
                    <a:pt x="645" y="429"/>
                  </a:lnTo>
                  <a:lnTo>
                    <a:pt x="642" y="415"/>
                  </a:lnTo>
                  <a:lnTo>
                    <a:pt x="642" y="408"/>
                  </a:lnTo>
                  <a:lnTo>
                    <a:pt x="641" y="401"/>
                  </a:lnTo>
                  <a:lnTo>
                    <a:pt x="640" y="386"/>
                  </a:lnTo>
                  <a:lnTo>
                    <a:pt x="640" y="370"/>
                  </a:lnTo>
                  <a:lnTo>
                    <a:pt x="640" y="355"/>
                  </a:lnTo>
                  <a:lnTo>
                    <a:pt x="641" y="340"/>
                  </a:lnTo>
                  <a:lnTo>
                    <a:pt x="643" y="326"/>
                  </a:lnTo>
                  <a:lnTo>
                    <a:pt x="646" y="313"/>
                  </a:lnTo>
                  <a:lnTo>
                    <a:pt x="649" y="300"/>
                  </a:lnTo>
                  <a:lnTo>
                    <a:pt x="653" y="288"/>
                  </a:lnTo>
                  <a:lnTo>
                    <a:pt x="657" y="276"/>
                  </a:lnTo>
                  <a:lnTo>
                    <a:pt x="662" y="265"/>
                  </a:lnTo>
                  <a:lnTo>
                    <a:pt x="668" y="255"/>
                  </a:lnTo>
                  <a:lnTo>
                    <a:pt x="674" y="245"/>
                  </a:lnTo>
                  <a:lnTo>
                    <a:pt x="680" y="236"/>
                  </a:lnTo>
                  <a:lnTo>
                    <a:pt x="687" y="227"/>
                  </a:lnTo>
                  <a:lnTo>
                    <a:pt x="694" y="219"/>
                  </a:lnTo>
                  <a:lnTo>
                    <a:pt x="702" y="212"/>
                  </a:lnTo>
                  <a:lnTo>
                    <a:pt x="710" y="204"/>
                  </a:lnTo>
                  <a:lnTo>
                    <a:pt x="718" y="198"/>
                  </a:lnTo>
                  <a:lnTo>
                    <a:pt x="727" y="192"/>
                  </a:lnTo>
                  <a:lnTo>
                    <a:pt x="735" y="186"/>
                  </a:lnTo>
                  <a:lnTo>
                    <a:pt x="744" y="181"/>
                  </a:lnTo>
                  <a:lnTo>
                    <a:pt x="753" y="177"/>
                  </a:lnTo>
                  <a:lnTo>
                    <a:pt x="762" y="172"/>
                  </a:lnTo>
                  <a:lnTo>
                    <a:pt x="771" y="169"/>
                  </a:lnTo>
                  <a:lnTo>
                    <a:pt x="781" y="165"/>
                  </a:lnTo>
                  <a:lnTo>
                    <a:pt x="790" y="162"/>
                  </a:lnTo>
                  <a:lnTo>
                    <a:pt x="799" y="160"/>
                  </a:lnTo>
                  <a:lnTo>
                    <a:pt x="808" y="158"/>
                  </a:lnTo>
                  <a:lnTo>
                    <a:pt x="817" y="156"/>
                  </a:lnTo>
                  <a:lnTo>
                    <a:pt x="826" y="154"/>
                  </a:lnTo>
                  <a:lnTo>
                    <a:pt x="844" y="152"/>
                  </a:lnTo>
                  <a:lnTo>
                    <a:pt x="852" y="152"/>
                  </a:lnTo>
                  <a:lnTo>
                    <a:pt x="860" y="152"/>
                  </a:lnTo>
                  <a:lnTo>
                    <a:pt x="868" y="152"/>
                  </a:lnTo>
                  <a:lnTo>
                    <a:pt x="876" y="152"/>
                  </a:lnTo>
                  <a:lnTo>
                    <a:pt x="893" y="153"/>
                  </a:lnTo>
                  <a:lnTo>
                    <a:pt x="901" y="155"/>
                  </a:lnTo>
                  <a:lnTo>
                    <a:pt x="910" y="156"/>
                  </a:lnTo>
                  <a:lnTo>
                    <a:pt x="927" y="160"/>
                  </a:lnTo>
                  <a:lnTo>
                    <a:pt x="936" y="162"/>
                  </a:lnTo>
                  <a:lnTo>
                    <a:pt x="944" y="165"/>
                  </a:lnTo>
                  <a:lnTo>
                    <a:pt x="953" y="168"/>
                  </a:lnTo>
                  <a:lnTo>
                    <a:pt x="961" y="172"/>
                  </a:lnTo>
                  <a:lnTo>
                    <a:pt x="969" y="177"/>
                  </a:lnTo>
                  <a:lnTo>
                    <a:pt x="977" y="181"/>
                  </a:lnTo>
                  <a:lnTo>
                    <a:pt x="985" y="187"/>
                  </a:lnTo>
                  <a:lnTo>
                    <a:pt x="993" y="193"/>
                  </a:lnTo>
                  <a:lnTo>
                    <a:pt x="1000" y="199"/>
                  </a:lnTo>
                  <a:lnTo>
                    <a:pt x="1007" y="207"/>
                  </a:lnTo>
                  <a:lnTo>
                    <a:pt x="1014" y="215"/>
                  </a:lnTo>
                  <a:lnTo>
                    <a:pt x="1021" y="223"/>
                  </a:lnTo>
                  <a:lnTo>
                    <a:pt x="1027" y="233"/>
                  </a:lnTo>
                  <a:lnTo>
                    <a:pt x="1032" y="243"/>
                  </a:lnTo>
                  <a:lnTo>
                    <a:pt x="1035" y="248"/>
                  </a:lnTo>
                  <a:lnTo>
                    <a:pt x="1038" y="253"/>
                  </a:lnTo>
                  <a:lnTo>
                    <a:pt x="1043" y="265"/>
                  </a:lnTo>
                  <a:lnTo>
                    <a:pt x="1047" y="278"/>
                  </a:lnTo>
                  <a:lnTo>
                    <a:pt x="1051" y="291"/>
                  </a:lnTo>
                  <a:lnTo>
                    <a:pt x="1054" y="305"/>
                  </a:lnTo>
                  <a:lnTo>
                    <a:pt x="1057" y="320"/>
                  </a:lnTo>
                  <a:lnTo>
                    <a:pt x="1060" y="336"/>
                  </a:lnTo>
                  <a:lnTo>
                    <a:pt x="1061" y="354"/>
                  </a:lnTo>
                  <a:lnTo>
                    <a:pt x="1062" y="372"/>
                  </a:lnTo>
                  <a:lnTo>
                    <a:pt x="1063" y="391"/>
                  </a:lnTo>
                  <a:lnTo>
                    <a:pt x="1063" y="408"/>
                  </a:lnTo>
                  <a:close/>
                  <a:moveTo>
                    <a:pt x="918" y="326"/>
                  </a:moveTo>
                  <a:lnTo>
                    <a:pt x="921" y="325"/>
                  </a:lnTo>
                  <a:lnTo>
                    <a:pt x="922" y="325"/>
                  </a:lnTo>
                  <a:lnTo>
                    <a:pt x="923" y="323"/>
                  </a:lnTo>
                  <a:lnTo>
                    <a:pt x="924" y="322"/>
                  </a:lnTo>
                  <a:lnTo>
                    <a:pt x="925" y="319"/>
                  </a:lnTo>
                  <a:lnTo>
                    <a:pt x="924" y="318"/>
                  </a:lnTo>
                  <a:lnTo>
                    <a:pt x="923" y="311"/>
                  </a:lnTo>
                  <a:lnTo>
                    <a:pt x="922" y="304"/>
                  </a:lnTo>
                  <a:lnTo>
                    <a:pt x="920" y="297"/>
                  </a:lnTo>
                  <a:lnTo>
                    <a:pt x="917" y="291"/>
                  </a:lnTo>
                  <a:lnTo>
                    <a:pt x="915" y="286"/>
                  </a:lnTo>
                  <a:lnTo>
                    <a:pt x="911" y="281"/>
                  </a:lnTo>
                  <a:lnTo>
                    <a:pt x="908" y="277"/>
                  </a:lnTo>
                  <a:lnTo>
                    <a:pt x="904" y="273"/>
                  </a:lnTo>
                  <a:lnTo>
                    <a:pt x="900" y="270"/>
                  </a:lnTo>
                  <a:lnTo>
                    <a:pt x="895" y="267"/>
                  </a:lnTo>
                  <a:lnTo>
                    <a:pt x="890" y="265"/>
                  </a:lnTo>
                  <a:lnTo>
                    <a:pt x="885" y="263"/>
                  </a:lnTo>
                  <a:lnTo>
                    <a:pt x="879" y="262"/>
                  </a:lnTo>
                  <a:lnTo>
                    <a:pt x="873" y="261"/>
                  </a:lnTo>
                  <a:lnTo>
                    <a:pt x="866" y="260"/>
                  </a:lnTo>
                  <a:lnTo>
                    <a:pt x="860" y="260"/>
                  </a:lnTo>
                  <a:lnTo>
                    <a:pt x="854" y="260"/>
                  </a:lnTo>
                  <a:lnTo>
                    <a:pt x="849" y="261"/>
                  </a:lnTo>
                  <a:lnTo>
                    <a:pt x="844" y="262"/>
                  </a:lnTo>
                  <a:lnTo>
                    <a:pt x="839" y="263"/>
                  </a:lnTo>
                  <a:lnTo>
                    <a:pt x="834" y="265"/>
                  </a:lnTo>
                  <a:lnTo>
                    <a:pt x="830" y="267"/>
                  </a:lnTo>
                  <a:lnTo>
                    <a:pt x="826" y="270"/>
                  </a:lnTo>
                  <a:lnTo>
                    <a:pt x="821" y="273"/>
                  </a:lnTo>
                  <a:lnTo>
                    <a:pt x="818" y="277"/>
                  </a:lnTo>
                  <a:lnTo>
                    <a:pt x="814" y="281"/>
                  </a:lnTo>
                  <a:lnTo>
                    <a:pt x="810" y="286"/>
                  </a:lnTo>
                  <a:lnTo>
                    <a:pt x="807" y="291"/>
                  </a:lnTo>
                  <a:lnTo>
                    <a:pt x="804" y="297"/>
                  </a:lnTo>
                  <a:lnTo>
                    <a:pt x="802" y="304"/>
                  </a:lnTo>
                  <a:lnTo>
                    <a:pt x="799" y="311"/>
                  </a:lnTo>
                  <a:lnTo>
                    <a:pt x="797" y="318"/>
                  </a:lnTo>
                  <a:lnTo>
                    <a:pt x="797" y="321"/>
                  </a:lnTo>
                  <a:lnTo>
                    <a:pt x="797" y="323"/>
                  </a:lnTo>
                  <a:lnTo>
                    <a:pt x="798" y="324"/>
                  </a:lnTo>
                  <a:lnTo>
                    <a:pt x="799" y="325"/>
                  </a:lnTo>
                  <a:lnTo>
                    <a:pt x="800" y="326"/>
                  </a:lnTo>
                  <a:lnTo>
                    <a:pt x="802" y="326"/>
                  </a:lnTo>
                  <a:lnTo>
                    <a:pt x="918" y="326"/>
                  </a:lnTo>
                  <a:close/>
                  <a:moveTo>
                    <a:pt x="1595" y="588"/>
                  </a:moveTo>
                  <a:lnTo>
                    <a:pt x="1577" y="588"/>
                  </a:lnTo>
                  <a:lnTo>
                    <a:pt x="1560" y="587"/>
                  </a:lnTo>
                  <a:lnTo>
                    <a:pt x="1543" y="585"/>
                  </a:lnTo>
                  <a:lnTo>
                    <a:pt x="1528" y="584"/>
                  </a:lnTo>
                  <a:lnTo>
                    <a:pt x="1513" y="581"/>
                  </a:lnTo>
                  <a:lnTo>
                    <a:pt x="1499" y="578"/>
                  </a:lnTo>
                  <a:lnTo>
                    <a:pt x="1485" y="575"/>
                  </a:lnTo>
                  <a:lnTo>
                    <a:pt x="1472" y="571"/>
                  </a:lnTo>
                  <a:lnTo>
                    <a:pt x="1460" y="567"/>
                  </a:lnTo>
                  <a:lnTo>
                    <a:pt x="1449" y="563"/>
                  </a:lnTo>
                  <a:lnTo>
                    <a:pt x="1438" y="558"/>
                  </a:lnTo>
                  <a:lnTo>
                    <a:pt x="1427" y="553"/>
                  </a:lnTo>
                  <a:lnTo>
                    <a:pt x="1418" y="548"/>
                  </a:lnTo>
                  <a:lnTo>
                    <a:pt x="1409" y="543"/>
                  </a:lnTo>
                  <a:lnTo>
                    <a:pt x="1393" y="532"/>
                  </a:lnTo>
                  <a:lnTo>
                    <a:pt x="1391" y="531"/>
                  </a:lnTo>
                  <a:lnTo>
                    <a:pt x="1390" y="529"/>
                  </a:lnTo>
                  <a:lnTo>
                    <a:pt x="1389" y="527"/>
                  </a:lnTo>
                  <a:lnTo>
                    <a:pt x="1389" y="525"/>
                  </a:lnTo>
                  <a:lnTo>
                    <a:pt x="1390" y="523"/>
                  </a:lnTo>
                  <a:lnTo>
                    <a:pt x="1391" y="522"/>
                  </a:lnTo>
                  <a:lnTo>
                    <a:pt x="1440" y="446"/>
                  </a:lnTo>
                  <a:lnTo>
                    <a:pt x="1442" y="444"/>
                  </a:lnTo>
                  <a:lnTo>
                    <a:pt x="1443" y="444"/>
                  </a:lnTo>
                  <a:lnTo>
                    <a:pt x="1444" y="443"/>
                  </a:lnTo>
                  <a:lnTo>
                    <a:pt x="1446" y="443"/>
                  </a:lnTo>
                  <a:lnTo>
                    <a:pt x="1448" y="444"/>
                  </a:lnTo>
                  <a:lnTo>
                    <a:pt x="1450" y="445"/>
                  </a:lnTo>
                  <a:lnTo>
                    <a:pt x="1465" y="456"/>
                  </a:lnTo>
                  <a:lnTo>
                    <a:pt x="1483" y="465"/>
                  </a:lnTo>
                  <a:lnTo>
                    <a:pt x="1501" y="473"/>
                  </a:lnTo>
                  <a:lnTo>
                    <a:pt x="1510" y="476"/>
                  </a:lnTo>
                  <a:lnTo>
                    <a:pt x="1520" y="479"/>
                  </a:lnTo>
                  <a:lnTo>
                    <a:pt x="1529" y="482"/>
                  </a:lnTo>
                  <a:lnTo>
                    <a:pt x="1539" y="485"/>
                  </a:lnTo>
                  <a:lnTo>
                    <a:pt x="1558" y="489"/>
                  </a:lnTo>
                  <a:lnTo>
                    <a:pt x="1576" y="491"/>
                  </a:lnTo>
                  <a:lnTo>
                    <a:pt x="1594" y="492"/>
                  </a:lnTo>
                  <a:lnTo>
                    <a:pt x="1604" y="491"/>
                  </a:lnTo>
                  <a:lnTo>
                    <a:pt x="1613" y="490"/>
                  </a:lnTo>
                  <a:lnTo>
                    <a:pt x="1622" y="488"/>
                  </a:lnTo>
                  <a:lnTo>
                    <a:pt x="1629" y="486"/>
                  </a:lnTo>
                  <a:lnTo>
                    <a:pt x="1632" y="484"/>
                  </a:lnTo>
                  <a:lnTo>
                    <a:pt x="1635" y="482"/>
                  </a:lnTo>
                  <a:lnTo>
                    <a:pt x="1638" y="480"/>
                  </a:lnTo>
                  <a:lnTo>
                    <a:pt x="1640" y="477"/>
                  </a:lnTo>
                  <a:lnTo>
                    <a:pt x="1642" y="474"/>
                  </a:lnTo>
                  <a:lnTo>
                    <a:pt x="1643" y="471"/>
                  </a:lnTo>
                  <a:lnTo>
                    <a:pt x="1644" y="468"/>
                  </a:lnTo>
                  <a:lnTo>
                    <a:pt x="1644" y="464"/>
                  </a:lnTo>
                  <a:lnTo>
                    <a:pt x="1644" y="461"/>
                  </a:lnTo>
                  <a:lnTo>
                    <a:pt x="1643" y="457"/>
                  </a:lnTo>
                  <a:lnTo>
                    <a:pt x="1642" y="454"/>
                  </a:lnTo>
                  <a:lnTo>
                    <a:pt x="1641" y="451"/>
                  </a:lnTo>
                  <a:lnTo>
                    <a:pt x="1640" y="449"/>
                  </a:lnTo>
                  <a:lnTo>
                    <a:pt x="1638" y="448"/>
                  </a:lnTo>
                  <a:lnTo>
                    <a:pt x="1636" y="445"/>
                  </a:lnTo>
                  <a:lnTo>
                    <a:pt x="1629" y="441"/>
                  </a:lnTo>
                  <a:lnTo>
                    <a:pt x="1620" y="437"/>
                  </a:lnTo>
                  <a:lnTo>
                    <a:pt x="1609" y="434"/>
                  </a:lnTo>
                  <a:lnTo>
                    <a:pt x="1595" y="432"/>
                  </a:lnTo>
                  <a:lnTo>
                    <a:pt x="1579" y="429"/>
                  </a:lnTo>
                  <a:lnTo>
                    <a:pt x="1551" y="425"/>
                  </a:lnTo>
                  <a:lnTo>
                    <a:pt x="1537" y="422"/>
                  </a:lnTo>
                  <a:lnTo>
                    <a:pt x="1522" y="419"/>
                  </a:lnTo>
                  <a:lnTo>
                    <a:pt x="1508" y="415"/>
                  </a:lnTo>
                  <a:lnTo>
                    <a:pt x="1493" y="411"/>
                  </a:lnTo>
                  <a:lnTo>
                    <a:pt x="1480" y="405"/>
                  </a:lnTo>
                  <a:lnTo>
                    <a:pt x="1466" y="398"/>
                  </a:lnTo>
                  <a:lnTo>
                    <a:pt x="1460" y="395"/>
                  </a:lnTo>
                  <a:lnTo>
                    <a:pt x="1454" y="391"/>
                  </a:lnTo>
                  <a:lnTo>
                    <a:pt x="1448" y="386"/>
                  </a:lnTo>
                  <a:lnTo>
                    <a:pt x="1443" y="382"/>
                  </a:lnTo>
                  <a:lnTo>
                    <a:pt x="1438" y="377"/>
                  </a:lnTo>
                  <a:lnTo>
                    <a:pt x="1433" y="371"/>
                  </a:lnTo>
                  <a:lnTo>
                    <a:pt x="1428" y="366"/>
                  </a:lnTo>
                  <a:lnTo>
                    <a:pt x="1424" y="359"/>
                  </a:lnTo>
                  <a:lnTo>
                    <a:pt x="1420" y="353"/>
                  </a:lnTo>
                  <a:lnTo>
                    <a:pt x="1417" y="346"/>
                  </a:lnTo>
                  <a:lnTo>
                    <a:pt x="1414" y="338"/>
                  </a:lnTo>
                  <a:lnTo>
                    <a:pt x="1411" y="330"/>
                  </a:lnTo>
                  <a:lnTo>
                    <a:pt x="1410" y="322"/>
                  </a:lnTo>
                  <a:lnTo>
                    <a:pt x="1408" y="313"/>
                  </a:lnTo>
                  <a:lnTo>
                    <a:pt x="1408" y="308"/>
                  </a:lnTo>
                  <a:lnTo>
                    <a:pt x="1407" y="304"/>
                  </a:lnTo>
                  <a:lnTo>
                    <a:pt x="1407" y="294"/>
                  </a:lnTo>
                  <a:lnTo>
                    <a:pt x="1407" y="285"/>
                  </a:lnTo>
                  <a:lnTo>
                    <a:pt x="1408" y="277"/>
                  </a:lnTo>
                  <a:lnTo>
                    <a:pt x="1409" y="268"/>
                  </a:lnTo>
                  <a:lnTo>
                    <a:pt x="1410" y="261"/>
                  </a:lnTo>
                  <a:lnTo>
                    <a:pt x="1412" y="253"/>
                  </a:lnTo>
                  <a:lnTo>
                    <a:pt x="1415" y="246"/>
                  </a:lnTo>
                  <a:lnTo>
                    <a:pt x="1417" y="239"/>
                  </a:lnTo>
                  <a:lnTo>
                    <a:pt x="1420" y="232"/>
                  </a:lnTo>
                  <a:lnTo>
                    <a:pt x="1424" y="225"/>
                  </a:lnTo>
                  <a:lnTo>
                    <a:pt x="1428" y="219"/>
                  </a:lnTo>
                  <a:lnTo>
                    <a:pt x="1436" y="208"/>
                  </a:lnTo>
                  <a:lnTo>
                    <a:pt x="1441" y="202"/>
                  </a:lnTo>
                  <a:lnTo>
                    <a:pt x="1446" y="197"/>
                  </a:lnTo>
                  <a:lnTo>
                    <a:pt x="1457" y="188"/>
                  </a:lnTo>
                  <a:lnTo>
                    <a:pt x="1463" y="183"/>
                  </a:lnTo>
                  <a:lnTo>
                    <a:pt x="1469" y="179"/>
                  </a:lnTo>
                  <a:lnTo>
                    <a:pt x="1483" y="172"/>
                  </a:lnTo>
                  <a:lnTo>
                    <a:pt x="1490" y="169"/>
                  </a:lnTo>
                  <a:lnTo>
                    <a:pt x="1497" y="166"/>
                  </a:lnTo>
                  <a:lnTo>
                    <a:pt x="1512" y="161"/>
                  </a:lnTo>
                  <a:lnTo>
                    <a:pt x="1528" y="157"/>
                  </a:lnTo>
                  <a:lnTo>
                    <a:pt x="1544" y="154"/>
                  </a:lnTo>
                  <a:lnTo>
                    <a:pt x="1561" y="152"/>
                  </a:lnTo>
                  <a:lnTo>
                    <a:pt x="1579" y="152"/>
                  </a:lnTo>
                  <a:lnTo>
                    <a:pt x="1595" y="152"/>
                  </a:lnTo>
                  <a:lnTo>
                    <a:pt x="1611" y="153"/>
                  </a:lnTo>
                  <a:lnTo>
                    <a:pt x="1626" y="154"/>
                  </a:lnTo>
                  <a:lnTo>
                    <a:pt x="1641" y="156"/>
                  </a:lnTo>
                  <a:lnTo>
                    <a:pt x="1654" y="158"/>
                  </a:lnTo>
                  <a:lnTo>
                    <a:pt x="1667" y="160"/>
                  </a:lnTo>
                  <a:lnTo>
                    <a:pt x="1679" y="163"/>
                  </a:lnTo>
                  <a:lnTo>
                    <a:pt x="1691" y="167"/>
                  </a:lnTo>
                  <a:lnTo>
                    <a:pt x="1702" y="170"/>
                  </a:lnTo>
                  <a:lnTo>
                    <a:pt x="1713" y="174"/>
                  </a:lnTo>
                  <a:lnTo>
                    <a:pt x="1723" y="179"/>
                  </a:lnTo>
                  <a:lnTo>
                    <a:pt x="1733" y="183"/>
                  </a:lnTo>
                  <a:lnTo>
                    <a:pt x="1742" y="188"/>
                  </a:lnTo>
                  <a:lnTo>
                    <a:pt x="1751" y="194"/>
                  </a:lnTo>
                  <a:lnTo>
                    <a:pt x="1768" y="205"/>
                  </a:lnTo>
                  <a:lnTo>
                    <a:pt x="1770" y="207"/>
                  </a:lnTo>
                  <a:lnTo>
                    <a:pt x="1771" y="209"/>
                  </a:lnTo>
                  <a:lnTo>
                    <a:pt x="1772" y="211"/>
                  </a:lnTo>
                  <a:lnTo>
                    <a:pt x="1772" y="212"/>
                  </a:lnTo>
                  <a:lnTo>
                    <a:pt x="1771" y="215"/>
                  </a:lnTo>
                  <a:lnTo>
                    <a:pt x="1770" y="216"/>
                  </a:lnTo>
                  <a:lnTo>
                    <a:pt x="1722" y="288"/>
                  </a:lnTo>
                  <a:lnTo>
                    <a:pt x="1720" y="290"/>
                  </a:lnTo>
                  <a:lnTo>
                    <a:pt x="1718" y="292"/>
                  </a:lnTo>
                  <a:lnTo>
                    <a:pt x="1716" y="292"/>
                  </a:lnTo>
                  <a:lnTo>
                    <a:pt x="1715" y="292"/>
                  </a:lnTo>
                  <a:lnTo>
                    <a:pt x="1711" y="292"/>
                  </a:lnTo>
                  <a:lnTo>
                    <a:pt x="1708" y="290"/>
                  </a:lnTo>
                  <a:lnTo>
                    <a:pt x="1693" y="282"/>
                  </a:lnTo>
                  <a:lnTo>
                    <a:pt x="1677" y="274"/>
                  </a:lnTo>
                  <a:lnTo>
                    <a:pt x="1662" y="268"/>
                  </a:lnTo>
                  <a:lnTo>
                    <a:pt x="1647" y="263"/>
                  </a:lnTo>
                  <a:lnTo>
                    <a:pt x="1633" y="258"/>
                  </a:lnTo>
                  <a:lnTo>
                    <a:pt x="1619" y="255"/>
                  </a:lnTo>
                  <a:lnTo>
                    <a:pt x="1612" y="254"/>
                  </a:lnTo>
                  <a:lnTo>
                    <a:pt x="1606" y="254"/>
                  </a:lnTo>
                  <a:lnTo>
                    <a:pt x="1593" y="253"/>
                  </a:lnTo>
                  <a:lnTo>
                    <a:pt x="1584" y="253"/>
                  </a:lnTo>
                  <a:lnTo>
                    <a:pt x="1576" y="254"/>
                  </a:lnTo>
                  <a:lnTo>
                    <a:pt x="1568" y="256"/>
                  </a:lnTo>
                  <a:lnTo>
                    <a:pt x="1562" y="259"/>
                  </a:lnTo>
                  <a:lnTo>
                    <a:pt x="1560" y="261"/>
                  </a:lnTo>
                  <a:lnTo>
                    <a:pt x="1557" y="263"/>
                  </a:lnTo>
                  <a:lnTo>
                    <a:pt x="1554" y="267"/>
                  </a:lnTo>
                  <a:lnTo>
                    <a:pt x="1552" y="270"/>
                  </a:lnTo>
                  <a:lnTo>
                    <a:pt x="1551" y="273"/>
                  </a:lnTo>
                  <a:lnTo>
                    <a:pt x="1551" y="276"/>
                  </a:lnTo>
                  <a:lnTo>
                    <a:pt x="1550" y="280"/>
                  </a:lnTo>
                  <a:lnTo>
                    <a:pt x="1551" y="283"/>
                  </a:lnTo>
                  <a:lnTo>
                    <a:pt x="1551" y="286"/>
                  </a:lnTo>
                  <a:lnTo>
                    <a:pt x="1553" y="289"/>
                  </a:lnTo>
                  <a:lnTo>
                    <a:pt x="1555" y="292"/>
                  </a:lnTo>
                  <a:lnTo>
                    <a:pt x="1557" y="295"/>
                  </a:lnTo>
                  <a:lnTo>
                    <a:pt x="1560" y="297"/>
                  </a:lnTo>
                  <a:lnTo>
                    <a:pt x="1563" y="299"/>
                  </a:lnTo>
                  <a:lnTo>
                    <a:pt x="1567" y="301"/>
                  </a:lnTo>
                  <a:lnTo>
                    <a:pt x="1576" y="304"/>
                  </a:lnTo>
                  <a:lnTo>
                    <a:pt x="1587" y="307"/>
                  </a:lnTo>
                  <a:lnTo>
                    <a:pt x="1600" y="309"/>
                  </a:lnTo>
                  <a:lnTo>
                    <a:pt x="1615" y="312"/>
                  </a:lnTo>
                  <a:lnTo>
                    <a:pt x="1642" y="316"/>
                  </a:lnTo>
                  <a:lnTo>
                    <a:pt x="1657" y="318"/>
                  </a:lnTo>
                  <a:lnTo>
                    <a:pt x="1672" y="321"/>
                  </a:lnTo>
                  <a:lnTo>
                    <a:pt x="1686" y="325"/>
                  </a:lnTo>
                  <a:lnTo>
                    <a:pt x="1701" y="329"/>
                  </a:lnTo>
                  <a:lnTo>
                    <a:pt x="1715" y="334"/>
                  </a:lnTo>
                  <a:lnTo>
                    <a:pt x="1728" y="340"/>
                  </a:lnTo>
                  <a:lnTo>
                    <a:pt x="1740" y="348"/>
                  </a:lnTo>
                  <a:lnTo>
                    <a:pt x="1746" y="352"/>
                  </a:lnTo>
                  <a:lnTo>
                    <a:pt x="1752" y="356"/>
                  </a:lnTo>
                  <a:lnTo>
                    <a:pt x="1757" y="361"/>
                  </a:lnTo>
                  <a:lnTo>
                    <a:pt x="1762" y="366"/>
                  </a:lnTo>
                  <a:lnTo>
                    <a:pt x="1766" y="371"/>
                  </a:lnTo>
                  <a:lnTo>
                    <a:pt x="1771" y="377"/>
                  </a:lnTo>
                  <a:lnTo>
                    <a:pt x="1774" y="383"/>
                  </a:lnTo>
                  <a:lnTo>
                    <a:pt x="1778" y="390"/>
                  </a:lnTo>
                  <a:lnTo>
                    <a:pt x="1781" y="397"/>
                  </a:lnTo>
                  <a:lnTo>
                    <a:pt x="1783" y="404"/>
                  </a:lnTo>
                  <a:lnTo>
                    <a:pt x="1785" y="412"/>
                  </a:lnTo>
                  <a:lnTo>
                    <a:pt x="1787" y="420"/>
                  </a:lnTo>
                  <a:lnTo>
                    <a:pt x="1787" y="425"/>
                  </a:lnTo>
                  <a:lnTo>
                    <a:pt x="1787" y="429"/>
                  </a:lnTo>
                  <a:lnTo>
                    <a:pt x="1788" y="438"/>
                  </a:lnTo>
                  <a:lnTo>
                    <a:pt x="1787" y="449"/>
                  </a:lnTo>
                  <a:lnTo>
                    <a:pt x="1787" y="458"/>
                  </a:lnTo>
                  <a:lnTo>
                    <a:pt x="1785" y="468"/>
                  </a:lnTo>
                  <a:lnTo>
                    <a:pt x="1783" y="477"/>
                  </a:lnTo>
                  <a:lnTo>
                    <a:pt x="1781" y="485"/>
                  </a:lnTo>
                  <a:lnTo>
                    <a:pt x="1778" y="494"/>
                  </a:lnTo>
                  <a:lnTo>
                    <a:pt x="1775" y="501"/>
                  </a:lnTo>
                  <a:lnTo>
                    <a:pt x="1771" y="509"/>
                  </a:lnTo>
                  <a:lnTo>
                    <a:pt x="1767" y="516"/>
                  </a:lnTo>
                  <a:lnTo>
                    <a:pt x="1763" y="523"/>
                  </a:lnTo>
                  <a:lnTo>
                    <a:pt x="1758" y="529"/>
                  </a:lnTo>
                  <a:lnTo>
                    <a:pt x="1752" y="535"/>
                  </a:lnTo>
                  <a:lnTo>
                    <a:pt x="1747" y="540"/>
                  </a:lnTo>
                  <a:lnTo>
                    <a:pt x="1741" y="546"/>
                  </a:lnTo>
                  <a:lnTo>
                    <a:pt x="1734" y="550"/>
                  </a:lnTo>
                  <a:lnTo>
                    <a:pt x="1728" y="555"/>
                  </a:lnTo>
                  <a:lnTo>
                    <a:pt x="1721" y="559"/>
                  </a:lnTo>
                  <a:lnTo>
                    <a:pt x="1714" y="563"/>
                  </a:lnTo>
                  <a:lnTo>
                    <a:pt x="1699" y="570"/>
                  </a:lnTo>
                  <a:lnTo>
                    <a:pt x="1683" y="576"/>
                  </a:lnTo>
                  <a:lnTo>
                    <a:pt x="1675" y="578"/>
                  </a:lnTo>
                  <a:lnTo>
                    <a:pt x="1666" y="580"/>
                  </a:lnTo>
                  <a:lnTo>
                    <a:pt x="1649" y="584"/>
                  </a:lnTo>
                  <a:lnTo>
                    <a:pt x="1631" y="586"/>
                  </a:lnTo>
                  <a:lnTo>
                    <a:pt x="1613" y="588"/>
                  </a:lnTo>
                  <a:lnTo>
                    <a:pt x="1595" y="5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016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2" y="1773238"/>
            <a:ext cx="4969197" cy="41767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240016" y="0"/>
            <a:ext cx="5951984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6764" y="692150"/>
            <a:ext cx="4969196" cy="8646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25CC2C9-1C0E-47D0-AEFE-63C374E4A9E0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4963" y="260350"/>
            <a:ext cx="5400997" cy="18466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200">
                <a:solidFill>
                  <a:srgbClr val="686768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366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4" y="1773238"/>
            <a:ext cx="6913412" cy="41767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83563" y="0"/>
            <a:ext cx="4008437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692150"/>
            <a:ext cx="6913412" cy="8646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25CC2C9-1C0E-47D0-AEFE-63C374E4A9E0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4964" y="260350"/>
            <a:ext cx="7345362" cy="18466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200">
                <a:solidFill>
                  <a:srgbClr val="686768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62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4" y="1773238"/>
            <a:ext cx="6913561" cy="41767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83563" y="0"/>
            <a:ext cx="4008437" cy="3357563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183563" y="3500438"/>
            <a:ext cx="4008437" cy="3357561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25CC2C9-1C0E-47D0-AEFE-63C374E4A9E0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6764" y="692150"/>
            <a:ext cx="6913561" cy="8646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4964" y="260350"/>
            <a:ext cx="7345362" cy="18466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200">
                <a:solidFill>
                  <a:srgbClr val="686768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045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4" y="1773238"/>
            <a:ext cx="6913561" cy="41767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83563" y="1"/>
            <a:ext cx="4008437" cy="2204864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183563" y="2348881"/>
            <a:ext cx="4008437" cy="216024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83563" y="4653136"/>
            <a:ext cx="4008437" cy="220051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692150"/>
            <a:ext cx="6913561" cy="8646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25CC2C9-1C0E-47D0-AEFE-63C374E4A9E0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4964" y="260350"/>
            <a:ext cx="7345362" cy="18466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200">
                <a:solidFill>
                  <a:srgbClr val="686768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001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 /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FCE9-2058-4A67-ABB3-D3F6F25E3C1C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6763" y="692150"/>
            <a:ext cx="10658475" cy="525780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4000"/>
            </a:lvl1pPr>
            <a:lvl2pPr marL="0" indent="0" algn="l">
              <a:spcBef>
                <a:spcPts val="0"/>
              </a:spcBef>
              <a:buFontTx/>
              <a:buNone/>
              <a:defRPr sz="4000"/>
            </a:lvl2pPr>
            <a:lvl3pPr marL="0" indent="0" algn="l">
              <a:spcBef>
                <a:spcPts val="0"/>
              </a:spcBef>
              <a:buFontTx/>
              <a:buNone/>
              <a:defRPr sz="4000"/>
            </a:lvl3pPr>
            <a:lvl4pPr marL="0" indent="0" algn="l">
              <a:spcBef>
                <a:spcPts val="0"/>
              </a:spcBef>
              <a:buFontTx/>
              <a:buNone/>
              <a:defRPr sz="4000"/>
            </a:lvl4pPr>
            <a:lvl5pPr marL="0" indent="0" algn="l">
              <a:spcBef>
                <a:spcPts val="0"/>
              </a:spcBef>
              <a:buFontTx/>
              <a:buNone/>
              <a:defRPr sz="4000"/>
            </a:lvl5pPr>
            <a:lvl6pPr marL="0" indent="0" algn="l">
              <a:spcBef>
                <a:spcPts val="0"/>
              </a:spcBef>
              <a:buFontTx/>
              <a:buNone/>
              <a:defRPr sz="4000"/>
            </a:lvl6pPr>
            <a:lvl7pPr marL="0" indent="0" algn="l">
              <a:spcBef>
                <a:spcPts val="0"/>
              </a:spcBef>
              <a:buFontTx/>
              <a:buNone/>
              <a:defRPr sz="4000"/>
            </a:lvl7pPr>
            <a:lvl8pPr marL="0" indent="0" algn="l">
              <a:spcBef>
                <a:spcPts val="0"/>
              </a:spcBef>
              <a:buFontTx/>
              <a:buNone/>
              <a:defRPr sz="4000"/>
            </a:lvl8pPr>
            <a:lvl9pPr marL="0" indent="0" algn="l">
              <a:spcBef>
                <a:spcPts val="0"/>
              </a:spcBef>
              <a:buFontTx/>
              <a:buNone/>
              <a:defRPr sz="4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975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870A2AE-0DAD-4208-996B-E7D91FF82B3D}" type="datetime1">
              <a:rPr lang="en-GB" smtClean="0"/>
              <a:pPr/>
              <a:t>11/09/2022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5FF6C6-42D8-48C8-B956-4AC37847D8B9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335360" y="6093296"/>
            <a:ext cx="1243542" cy="43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621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870A2AE-0DAD-4208-996B-E7D91FF82B3D}" type="datetime1">
              <a:rPr lang="en-GB" smtClean="0"/>
              <a:pPr/>
              <a:t>11/09/2022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A497CE-609A-4B85-AA36-0C48F928E1E2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335360" y="6093296"/>
            <a:ext cx="1243543" cy="43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311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67EA-EEE2-4786-9A63-DEAB652D63EF}" type="datetime1">
              <a:rPr lang="en-GB" smtClean="0"/>
              <a:t>11/09/2022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4963" y="260350"/>
            <a:ext cx="11090275" cy="184666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200">
                <a:solidFill>
                  <a:srgbClr val="686768"/>
                </a:solidFill>
              </a:defRPr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671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/ no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552" y="260351"/>
            <a:ext cx="1224137" cy="216023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11/09/2022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688" y="260350"/>
            <a:ext cx="8137550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5239" y="260351"/>
            <a:ext cx="431800" cy="216023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3648000" y="2218417"/>
            <a:ext cx="4896000" cy="1700441"/>
            <a:chOff x="3279775" y="2451101"/>
            <a:chExt cx="5640388" cy="1958974"/>
          </a:xfrm>
          <a:solidFill>
            <a:schemeClr val="accent1"/>
          </a:solidFill>
        </p:grpSpPr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3279775" y="2451101"/>
              <a:ext cx="1838325" cy="1944687"/>
            </a:xfrm>
            <a:custGeom>
              <a:avLst/>
              <a:gdLst>
                <a:gd name="T0" fmla="*/ 978 w 1158"/>
                <a:gd name="T1" fmla="*/ 608 h 1225"/>
                <a:gd name="T2" fmla="*/ 974 w 1158"/>
                <a:gd name="T3" fmla="*/ 610 h 1225"/>
                <a:gd name="T4" fmla="*/ 968 w 1158"/>
                <a:gd name="T5" fmla="*/ 608 h 1225"/>
                <a:gd name="T6" fmla="*/ 966 w 1158"/>
                <a:gd name="T7" fmla="*/ 134 h 1225"/>
                <a:gd name="T8" fmla="*/ 963 w 1158"/>
                <a:gd name="T9" fmla="*/ 128 h 1225"/>
                <a:gd name="T10" fmla="*/ 956 w 1158"/>
                <a:gd name="T11" fmla="*/ 128 h 1225"/>
                <a:gd name="T12" fmla="*/ 953 w 1158"/>
                <a:gd name="T13" fmla="*/ 132 h 1225"/>
                <a:gd name="T14" fmla="*/ 784 w 1158"/>
                <a:gd name="T15" fmla="*/ 603 h 1225"/>
                <a:gd name="T16" fmla="*/ 779 w 1158"/>
                <a:gd name="T17" fmla="*/ 607 h 1225"/>
                <a:gd name="T18" fmla="*/ 773 w 1158"/>
                <a:gd name="T19" fmla="*/ 605 h 1225"/>
                <a:gd name="T20" fmla="*/ 771 w 1158"/>
                <a:gd name="T21" fmla="*/ 466 h 1225"/>
                <a:gd name="T22" fmla="*/ 769 w 1158"/>
                <a:gd name="T23" fmla="*/ 461 h 1225"/>
                <a:gd name="T24" fmla="*/ 764 w 1158"/>
                <a:gd name="T25" fmla="*/ 459 h 1225"/>
                <a:gd name="T26" fmla="*/ 584 w 1158"/>
                <a:gd name="T27" fmla="*/ 614 h 1225"/>
                <a:gd name="T28" fmla="*/ 579 w 1158"/>
                <a:gd name="T29" fmla="*/ 616 h 1225"/>
                <a:gd name="T30" fmla="*/ 396 w 1158"/>
                <a:gd name="T31" fmla="*/ 461 h 1225"/>
                <a:gd name="T32" fmla="*/ 390 w 1158"/>
                <a:gd name="T33" fmla="*/ 460 h 1225"/>
                <a:gd name="T34" fmla="*/ 386 w 1158"/>
                <a:gd name="T35" fmla="*/ 464 h 1225"/>
                <a:gd name="T36" fmla="*/ 386 w 1158"/>
                <a:gd name="T37" fmla="*/ 603 h 1225"/>
                <a:gd name="T38" fmla="*/ 381 w 1158"/>
                <a:gd name="T39" fmla="*/ 607 h 1225"/>
                <a:gd name="T40" fmla="*/ 375 w 1158"/>
                <a:gd name="T41" fmla="*/ 605 h 1225"/>
                <a:gd name="T42" fmla="*/ 292 w 1158"/>
                <a:gd name="T43" fmla="*/ 378 h 1225"/>
                <a:gd name="T44" fmla="*/ 203 w 1158"/>
                <a:gd name="T45" fmla="*/ 130 h 1225"/>
                <a:gd name="T46" fmla="*/ 197 w 1158"/>
                <a:gd name="T47" fmla="*/ 128 h 1225"/>
                <a:gd name="T48" fmla="*/ 192 w 1158"/>
                <a:gd name="T49" fmla="*/ 132 h 1225"/>
                <a:gd name="T50" fmla="*/ 191 w 1158"/>
                <a:gd name="T51" fmla="*/ 606 h 1225"/>
                <a:gd name="T52" fmla="*/ 186 w 1158"/>
                <a:gd name="T53" fmla="*/ 610 h 1225"/>
                <a:gd name="T54" fmla="*/ 181 w 1158"/>
                <a:gd name="T55" fmla="*/ 609 h 1225"/>
                <a:gd name="T56" fmla="*/ 13 w 1158"/>
                <a:gd name="T57" fmla="*/ 5 h 1225"/>
                <a:gd name="T58" fmla="*/ 10 w 1158"/>
                <a:gd name="T59" fmla="*/ 1 h 1225"/>
                <a:gd name="T60" fmla="*/ 4 w 1158"/>
                <a:gd name="T61" fmla="*/ 1 h 1225"/>
                <a:gd name="T62" fmla="*/ 0 w 1158"/>
                <a:gd name="T63" fmla="*/ 7 h 1225"/>
                <a:gd name="T64" fmla="*/ 1 w 1158"/>
                <a:gd name="T65" fmla="*/ 552 h 1225"/>
                <a:gd name="T66" fmla="*/ 147 w 1158"/>
                <a:gd name="T67" fmla="*/ 644 h 1225"/>
                <a:gd name="T68" fmla="*/ 389 w 1158"/>
                <a:gd name="T69" fmla="*/ 646 h 1225"/>
                <a:gd name="T70" fmla="*/ 397 w 1158"/>
                <a:gd name="T71" fmla="*/ 649 h 1225"/>
                <a:gd name="T72" fmla="*/ 500 w 1158"/>
                <a:gd name="T73" fmla="*/ 909 h 1225"/>
                <a:gd name="T74" fmla="*/ 501 w 1158"/>
                <a:gd name="T75" fmla="*/ 917 h 1225"/>
                <a:gd name="T76" fmla="*/ 447 w 1158"/>
                <a:gd name="T77" fmla="*/ 1030 h 1225"/>
                <a:gd name="T78" fmla="*/ 519 w 1158"/>
                <a:gd name="T79" fmla="*/ 1218 h 1225"/>
                <a:gd name="T80" fmla="*/ 526 w 1158"/>
                <a:gd name="T81" fmla="*/ 1224 h 1225"/>
                <a:gd name="T82" fmla="*/ 629 w 1158"/>
                <a:gd name="T83" fmla="*/ 1225 h 1225"/>
                <a:gd name="T84" fmla="*/ 637 w 1158"/>
                <a:gd name="T85" fmla="*/ 1221 h 1225"/>
                <a:gd name="T86" fmla="*/ 710 w 1158"/>
                <a:gd name="T87" fmla="*/ 1036 h 1225"/>
                <a:gd name="T88" fmla="*/ 710 w 1158"/>
                <a:gd name="T89" fmla="*/ 1030 h 1225"/>
                <a:gd name="T90" fmla="*/ 657 w 1158"/>
                <a:gd name="T91" fmla="*/ 917 h 1225"/>
                <a:gd name="T92" fmla="*/ 758 w 1158"/>
                <a:gd name="T93" fmla="*/ 652 h 1225"/>
                <a:gd name="T94" fmla="*/ 765 w 1158"/>
                <a:gd name="T95" fmla="*/ 646 h 1225"/>
                <a:gd name="T96" fmla="*/ 1009 w 1158"/>
                <a:gd name="T97" fmla="*/ 645 h 1225"/>
                <a:gd name="T98" fmla="*/ 1155 w 1158"/>
                <a:gd name="T99" fmla="*/ 554 h 1225"/>
                <a:gd name="T100" fmla="*/ 1158 w 1158"/>
                <a:gd name="T101" fmla="*/ 549 h 1225"/>
                <a:gd name="T102" fmla="*/ 1158 w 1158"/>
                <a:gd name="T103" fmla="*/ 4 h 1225"/>
                <a:gd name="T104" fmla="*/ 1152 w 1158"/>
                <a:gd name="T105" fmla="*/ 0 h 1225"/>
                <a:gd name="T106" fmla="*/ 1146 w 1158"/>
                <a:gd name="T107" fmla="*/ 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8" h="1225">
                  <a:moveTo>
                    <a:pt x="1145" y="5"/>
                  </a:moveTo>
                  <a:lnTo>
                    <a:pt x="979" y="605"/>
                  </a:lnTo>
                  <a:lnTo>
                    <a:pt x="978" y="608"/>
                  </a:lnTo>
                  <a:lnTo>
                    <a:pt x="977" y="608"/>
                  </a:lnTo>
                  <a:lnTo>
                    <a:pt x="976" y="609"/>
                  </a:lnTo>
                  <a:lnTo>
                    <a:pt x="974" y="610"/>
                  </a:lnTo>
                  <a:lnTo>
                    <a:pt x="972" y="610"/>
                  </a:lnTo>
                  <a:lnTo>
                    <a:pt x="970" y="609"/>
                  </a:lnTo>
                  <a:lnTo>
                    <a:pt x="968" y="608"/>
                  </a:lnTo>
                  <a:lnTo>
                    <a:pt x="967" y="606"/>
                  </a:lnTo>
                  <a:lnTo>
                    <a:pt x="966" y="603"/>
                  </a:lnTo>
                  <a:lnTo>
                    <a:pt x="966" y="134"/>
                  </a:lnTo>
                  <a:lnTo>
                    <a:pt x="966" y="132"/>
                  </a:lnTo>
                  <a:lnTo>
                    <a:pt x="964" y="130"/>
                  </a:lnTo>
                  <a:lnTo>
                    <a:pt x="963" y="128"/>
                  </a:lnTo>
                  <a:lnTo>
                    <a:pt x="961" y="128"/>
                  </a:lnTo>
                  <a:lnTo>
                    <a:pt x="958" y="128"/>
                  </a:lnTo>
                  <a:lnTo>
                    <a:pt x="956" y="128"/>
                  </a:lnTo>
                  <a:lnTo>
                    <a:pt x="955" y="129"/>
                  </a:lnTo>
                  <a:lnTo>
                    <a:pt x="955" y="130"/>
                  </a:lnTo>
                  <a:lnTo>
                    <a:pt x="953" y="132"/>
                  </a:lnTo>
                  <a:lnTo>
                    <a:pt x="916" y="240"/>
                  </a:lnTo>
                  <a:lnTo>
                    <a:pt x="865" y="378"/>
                  </a:lnTo>
                  <a:lnTo>
                    <a:pt x="784" y="603"/>
                  </a:lnTo>
                  <a:lnTo>
                    <a:pt x="782" y="605"/>
                  </a:lnTo>
                  <a:lnTo>
                    <a:pt x="781" y="606"/>
                  </a:lnTo>
                  <a:lnTo>
                    <a:pt x="779" y="607"/>
                  </a:lnTo>
                  <a:lnTo>
                    <a:pt x="776" y="607"/>
                  </a:lnTo>
                  <a:lnTo>
                    <a:pt x="774" y="606"/>
                  </a:lnTo>
                  <a:lnTo>
                    <a:pt x="773" y="605"/>
                  </a:lnTo>
                  <a:lnTo>
                    <a:pt x="772" y="603"/>
                  </a:lnTo>
                  <a:lnTo>
                    <a:pt x="771" y="600"/>
                  </a:lnTo>
                  <a:lnTo>
                    <a:pt x="771" y="466"/>
                  </a:lnTo>
                  <a:lnTo>
                    <a:pt x="771" y="464"/>
                  </a:lnTo>
                  <a:lnTo>
                    <a:pt x="770" y="462"/>
                  </a:lnTo>
                  <a:lnTo>
                    <a:pt x="769" y="461"/>
                  </a:lnTo>
                  <a:lnTo>
                    <a:pt x="767" y="460"/>
                  </a:lnTo>
                  <a:lnTo>
                    <a:pt x="766" y="459"/>
                  </a:lnTo>
                  <a:lnTo>
                    <a:pt x="764" y="459"/>
                  </a:lnTo>
                  <a:lnTo>
                    <a:pt x="762" y="460"/>
                  </a:lnTo>
                  <a:lnTo>
                    <a:pt x="761" y="461"/>
                  </a:lnTo>
                  <a:lnTo>
                    <a:pt x="584" y="614"/>
                  </a:lnTo>
                  <a:lnTo>
                    <a:pt x="583" y="615"/>
                  </a:lnTo>
                  <a:lnTo>
                    <a:pt x="581" y="615"/>
                  </a:lnTo>
                  <a:lnTo>
                    <a:pt x="579" y="616"/>
                  </a:lnTo>
                  <a:lnTo>
                    <a:pt x="576" y="615"/>
                  </a:lnTo>
                  <a:lnTo>
                    <a:pt x="573" y="614"/>
                  </a:lnTo>
                  <a:lnTo>
                    <a:pt x="396" y="461"/>
                  </a:lnTo>
                  <a:lnTo>
                    <a:pt x="393" y="459"/>
                  </a:lnTo>
                  <a:lnTo>
                    <a:pt x="391" y="460"/>
                  </a:lnTo>
                  <a:lnTo>
                    <a:pt x="390" y="460"/>
                  </a:lnTo>
                  <a:lnTo>
                    <a:pt x="388" y="461"/>
                  </a:lnTo>
                  <a:lnTo>
                    <a:pt x="387" y="462"/>
                  </a:lnTo>
                  <a:lnTo>
                    <a:pt x="386" y="464"/>
                  </a:lnTo>
                  <a:lnTo>
                    <a:pt x="386" y="466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4" y="605"/>
                  </a:lnTo>
                  <a:lnTo>
                    <a:pt x="383" y="606"/>
                  </a:lnTo>
                  <a:lnTo>
                    <a:pt x="381" y="607"/>
                  </a:lnTo>
                  <a:lnTo>
                    <a:pt x="379" y="607"/>
                  </a:lnTo>
                  <a:lnTo>
                    <a:pt x="377" y="606"/>
                  </a:lnTo>
                  <a:lnTo>
                    <a:pt x="375" y="605"/>
                  </a:lnTo>
                  <a:lnTo>
                    <a:pt x="374" y="603"/>
                  </a:lnTo>
                  <a:lnTo>
                    <a:pt x="340" y="511"/>
                  </a:lnTo>
                  <a:lnTo>
                    <a:pt x="292" y="378"/>
                  </a:lnTo>
                  <a:lnTo>
                    <a:pt x="242" y="240"/>
                  </a:lnTo>
                  <a:lnTo>
                    <a:pt x="205" y="132"/>
                  </a:lnTo>
                  <a:lnTo>
                    <a:pt x="203" y="130"/>
                  </a:lnTo>
                  <a:lnTo>
                    <a:pt x="202" y="128"/>
                  </a:lnTo>
                  <a:lnTo>
                    <a:pt x="200" y="128"/>
                  </a:lnTo>
                  <a:lnTo>
                    <a:pt x="197" y="128"/>
                  </a:lnTo>
                  <a:lnTo>
                    <a:pt x="195" y="128"/>
                  </a:lnTo>
                  <a:lnTo>
                    <a:pt x="194" y="130"/>
                  </a:lnTo>
                  <a:lnTo>
                    <a:pt x="192" y="132"/>
                  </a:lnTo>
                  <a:lnTo>
                    <a:pt x="192" y="134"/>
                  </a:lnTo>
                  <a:lnTo>
                    <a:pt x="192" y="604"/>
                  </a:lnTo>
                  <a:lnTo>
                    <a:pt x="191" y="606"/>
                  </a:lnTo>
                  <a:lnTo>
                    <a:pt x="190" y="608"/>
                  </a:lnTo>
                  <a:lnTo>
                    <a:pt x="188" y="609"/>
                  </a:lnTo>
                  <a:lnTo>
                    <a:pt x="186" y="610"/>
                  </a:lnTo>
                  <a:lnTo>
                    <a:pt x="184" y="610"/>
                  </a:lnTo>
                  <a:lnTo>
                    <a:pt x="182" y="609"/>
                  </a:lnTo>
                  <a:lnTo>
                    <a:pt x="181" y="609"/>
                  </a:lnTo>
                  <a:lnTo>
                    <a:pt x="180" y="608"/>
                  </a:lnTo>
                  <a:lnTo>
                    <a:pt x="179" y="60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546"/>
                  </a:lnTo>
                  <a:lnTo>
                    <a:pt x="0" y="549"/>
                  </a:lnTo>
                  <a:lnTo>
                    <a:pt x="1" y="552"/>
                  </a:lnTo>
                  <a:lnTo>
                    <a:pt x="3" y="554"/>
                  </a:lnTo>
                  <a:lnTo>
                    <a:pt x="5" y="555"/>
                  </a:lnTo>
                  <a:lnTo>
                    <a:pt x="147" y="644"/>
                  </a:lnTo>
                  <a:lnTo>
                    <a:pt x="150" y="645"/>
                  </a:lnTo>
                  <a:lnTo>
                    <a:pt x="153" y="646"/>
                  </a:lnTo>
                  <a:lnTo>
                    <a:pt x="389" y="646"/>
                  </a:lnTo>
                  <a:lnTo>
                    <a:pt x="392" y="646"/>
                  </a:lnTo>
                  <a:lnTo>
                    <a:pt x="395" y="647"/>
                  </a:lnTo>
                  <a:lnTo>
                    <a:pt x="397" y="649"/>
                  </a:lnTo>
                  <a:lnTo>
                    <a:pt x="398" y="651"/>
                  </a:lnTo>
                  <a:lnTo>
                    <a:pt x="399" y="652"/>
                  </a:lnTo>
                  <a:lnTo>
                    <a:pt x="500" y="909"/>
                  </a:lnTo>
                  <a:lnTo>
                    <a:pt x="501" y="912"/>
                  </a:lnTo>
                  <a:lnTo>
                    <a:pt x="501" y="914"/>
                  </a:lnTo>
                  <a:lnTo>
                    <a:pt x="501" y="917"/>
                  </a:lnTo>
                  <a:lnTo>
                    <a:pt x="500" y="920"/>
                  </a:lnTo>
                  <a:lnTo>
                    <a:pt x="448" y="1028"/>
                  </a:lnTo>
                  <a:lnTo>
                    <a:pt x="447" y="1030"/>
                  </a:lnTo>
                  <a:lnTo>
                    <a:pt x="447" y="1032"/>
                  </a:lnTo>
                  <a:lnTo>
                    <a:pt x="447" y="1036"/>
                  </a:lnTo>
                  <a:lnTo>
                    <a:pt x="519" y="1218"/>
                  </a:lnTo>
                  <a:lnTo>
                    <a:pt x="520" y="1221"/>
                  </a:lnTo>
                  <a:lnTo>
                    <a:pt x="523" y="1223"/>
                  </a:lnTo>
                  <a:lnTo>
                    <a:pt x="526" y="1224"/>
                  </a:lnTo>
                  <a:lnTo>
                    <a:pt x="529" y="1225"/>
                  </a:lnTo>
                  <a:lnTo>
                    <a:pt x="579" y="1225"/>
                  </a:lnTo>
                  <a:lnTo>
                    <a:pt x="629" y="1225"/>
                  </a:lnTo>
                  <a:lnTo>
                    <a:pt x="632" y="1224"/>
                  </a:lnTo>
                  <a:lnTo>
                    <a:pt x="635" y="1223"/>
                  </a:lnTo>
                  <a:lnTo>
                    <a:pt x="637" y="1221"/>
                  </a:lnTo>
                  <a:lnTo>
                    <a:pt x="638" y="1219"/>
                  </a:lnTo>
                  <a:lnTo>
                    <a:pt x="638" y="1218"/>
                  </a:lnTo>
                  <a:lnTo>
                    <a:pt x="710" y="1036"/>
                  </a:lnTo>
                  <a:lnTo>
                    <a:pt x="711" y="1034"/>
                  </a:lnTo>
                  <a:lnTo>
                    <a:pt x="711" y="1032"/>
                  </a:lnTo>
                  <a:lnTo>
                    <a:pt x="710" y="1030"/>
                  </a:lnTo>
                  <a:lnTo>
                    <a:pt x="710" y="1028"/>
                  </a:lnTo>
                  <a:lnTo>
                    <a:pt x="657" y="920"/>
                  </a:lnTo>
                  <a:lnTo>
                    <a:pt x="657" y="917"/>
                  </a:lnTo>
                  <a:lnTo>
                    <a:pt x="656" y="914"/>
                  </a:lnTo>
                  <a:lnTo>
                    <a:pt x="657" y="909"/>
                  </a:lnTo>
                  <a:lnTo>
                    <a:pt x="758" y="652"/>
                  </a:lnTo>
                  <a:lnTo>
                    <a:pt x="760" y="650"/>
                  </a:lnTo>
                  <a:lnTo>
                    <a:pt x="762" y="647"/>
                  </a:lnTo>
                  <a:lnTo>
                    <a:pt x="765" y="646"/>
                  </a:lnTo>
                  <a:lnTo>
                    <a:pt x="768" y="646"/>
                  </a:lnTo>
                  <a:lnTo>
                    <a:pt x="1006" y="646"/>
                  </a:lnTo>
                  <a:lnTo>
                    <a:pt x="1009" y="645"/>
                  </a:lnTo>
                  <a:lnTo>
                    <a:pt x="1011" y="644"/>
                  </a:lnTo>
                  <a:lnTo>
                    <a:pt x="1153" y="555"/>
                  </a:lnTo>
                  <a:lnTo>
                    <a:pt x="1155" y="554"/>
                  </a:lnTo>
                  <a:lnTo>
                    <a:pt x="1156" y="553"/>
                  </a:lnTo>
                  <a:lnTo>
                    <a:pt x="1157" y="552"/>
                  </a:lnTo>
                  <a:lnTo>
                    <a:pt x="1158" y="549"/>
                  </a:lnTo>
                  <a:lnTo>
                    <a:pt x="1158" y="546"/>
                  </a:lnTo>
                  <a:lnTo>
                    <a:pt x="1158" y="7"/>
                  </a:lnTo>
                  <a:lnTo>
                    <a:pt x="1158" y="4"/>
                  </a:lnTo>
                  <a:lnTo>
                    <a:pt x="1156" y="3"/>
                  </a:lnTo>
                  <a:lnTo>
                    <a:pt x="1154" y="1"/>
                  </a:lnTo>
                  <a:lnTo>
                    <a:pt x="1152" y="0"/>
                  </a:lnTo>
                  <a:lnTo>
                    <a:pt x="1150" y="1"/>
                  </a:lnTo>
                  <a:lnTo>
                    <a:pt x="1148" y="1"/>
                  </a:lnTo>
                  <a:lnTo>
                    <a:pt x="1146" y="3"/>
                  </a:lnTo>
                  <a:lnTo>
                    <a:pt x="1145" y="4"/>
                  </a:lnTo>
                  <a:lnTo>
                    <a:pt x="1145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5386388" y="3476625"/>
              <a:ext cx="3533775" cy="933450"/>
            </a:xfrm>
            <a:custGeom>
              <a:avLst/>
              <a:gdLst>
                <a:gd name="T0" fmla="*/ 1976 w 2226"/>
                <a:gd name="T1" fmla="*/ 407 h 588"/>
                <a:gd name="T2" fmla="*/ 1967 w 2226"/>
                <a:gd name="T3" fmla="*/ 463 h 588"/>
                <a:gd name="T4" fmla="*/ 2059 w 2226"/>
                <a:gd name="T5" fmla="*/ 452 h 588"/>
                <a:gd name="T6" fmla="*/ 2077 w 2226"/>
                <a:gd name="T7" fmla="*/ 579 h 588"/>
                <a:gd name="T8" fmla="*/ 2048 w 2226"/>
                <a:gd name="T9" fmla="*/ 537 h 588"/>
                <a:gd name="T10" fmla="*/ 1914 w 2226"/>
                <a:gd name="T11" fmla="*/ 585 h 588"/>
                <a:gd name="T12" fmla="*/ 1811 w 2226"/>
                <a:gd name="T13" fmla="*/ 508 h 588"/>
                <a:gd name="T14" fmla="*/ 1836 w 2226"/>
                <a:gd name="T15" fmla="*/ 383 h 588"/>
                <a:gd name="T16" fmla="*/ 2013 w 2226"/>
                <a:gd name="T17" fmla="*/ 311 h 588"/>
                <a:gd name="T18" fmla="*/ 2045 w 2226"/>
                <a:gd name="T19" fmla="*/ 271 h 588"/>
                <a:gd name="T20" fmla="*/ 1907 w 2226"/>
                <a:gd name="T21" fmla="*/ 300 h 588"/>
                <a:gd name="T22" fmla="*/ 1866 w 2226"/>
                <a:gd name="T23" fmla="*/ 195 h 588"/>
                <a:gd name="T24" fmla="*/ 2086 w 2226"/>
                <a:gd name="T25" fmla="*/ 154 h 588"/>
                <a:gd name="T26" fmla="*/ 2190 w 2226"/>
                <a:gd name="T27" fmla="*/ 214 h 588"/>
                <a:gd name="T28" fmla="*/ 2217 w 2226"/>
                <a:gd name="T29" fmla="*/ 512 h 588"/>
                <a:gd name="T30" fmla="*/ 1994 w 2226"/>
                <a:gd name="T31" fmla="*/ 3 h 588"/>
                <a:gd name="T32" fmla="*/ 1869 w 2226"/>
                <a:gd name="T33" fmla="*/ 7 h 588"/>
                <a:gd name="T34" fmla="*/ 2172 w 2226"/>
                <a:gd name="T35" fmla="*/ 123 h 588"/>
                <a:gd name="T36" fmla="*/ 1190 w 2226"/>
                <a:gd name="T37" fmla="*/ 576 h 588"/>
                <a:gd name="T38" fmla="*/ 1121 w 2226"/>
                <a:gd name="T39" fmla="*/ 502 h 588"/>
                <a:gd name="T40" fmla="*/ 1059 w 2226"/>
                <a:gd name="T41" fmla="*/ 264 h 588"/>
                <a:gd name="T42" fmla="*/ 1170 w 2226"/>
                <a:gd name="T43" fmla="*/ 25 h 588"/>
                <a:gd name="T44" fmla="*/ 1274 w 2226"/>
                <a:gd name="T45" fmla="*/ 156 h 588"/>
                <a:gd name="T46" fmla="*/ 1374 w 2226"/>
                <a:gd name="T47" fmla="*/ 271 h 588"/>
                <a:gd name="T48" fmla="*/ 1291 w 2226"/>
                <a:gd name="T49" fmla="*/ 469 h 588"/>
                <a:gd name="T50" fmla="*/ 1370 w 2226"/>
                <a:gd name="T51" fmla="*/ 564 h 588"/>
                <a:gd name="T52" fmla="*/ 1 w 2226"/>
                <a:gd name="T53" fmla="*/ 3 h 588"/>
                <a:gd name="T54" fmla="*/ 312 w 2226"/>
                <a:gd name="T55" fmla="*/ 389 h 588"/>
                <a:gd name="T56" fmla="*/ 615 w 2226"/>
                <a:gd name="T57" fmla="*/ 572 h 588"/>
                <a:gd name="T58" fmla="*/ 463 w 2226"/>
                <a:gd name="T59" fmla="*/ 222 h 588"/>
                <a:gd name="T60" fmla="*/ 365 w 2226"/>
                <a:gd name="T61" fmla="*/ 579 h 588"/>
                <a:gd name="T62" fmla="*/ 146 w 2226"/>
                <a:gd name="T63" fmla="*/ 223 h 588"/>
                <a:gd name="T64" fmla="*/ 1 w 2226"/>
                <a:gd name="T65" fmla="*/ 576 h 588"/>
                <a:gd name="T66" fmla="*/ 795 w 2226"/>
                <a:gd name="T67" fmla="*/ 421 h 588"/>
                <a:gd name="T68" fmla="*/ 861 w 2226"/>
                <a:gd name="T69" fmla="*/ 482 h 588"/>
                <a:gd name="T70" fmla="*/ 999 w 2226"/>
                <a:gd name="T71" fmla="*/ 448 h 588"/>
                <a:gd name="T72" fmla="*/ 974 w 2226"/>
                <a:gd name="T73" fmla="*/ 574 h 588"/>
                <a:gd name="T74" fmla="*/ 772 w 2226"/>
                <a:gd name="T75" fmla="*/ 575 h 588"/>
                <a:gd name="T76" fmla="*/ 659 w 2226"/>
                <a:gd name="T77" fmla="*/ 476 h 588"/>
                <a:gd name="T78" fmla="*/ 649 w 2226"/>
                <a:gd name="T79" fmla="*/ 300 h 588"/>
                <a:gd name="T80" fmla="*/ 753 w 2226"/>
                <a:gd name="T81" fmla="*/ 177 h 588"/>
                <a:gd name="T82" fmla="*/ 901 w 2226"/>
                <a:gd name="T83" fmla="*/ 155 h 588"/>
                <a:gd name="T84" fmla="*/ 1027 w 2226"/>
                <a:gd name="T85" fmla="*/ 233 h 588"/>
                <a:gd name="T86" fmla="*/ 921 w 2226"/>
                <a:gd name="T87" fmla="*/ 325 h 588"/>
                <a:gd name="T88" fmla="*/ 895 w 2226"/>
                <a:gd name="T89" fmla="*/ 267 h 588"/>
                <a:gd name="T90" fmla="*/ 818 w 2226"/>
                <a:gd name="T91" fmla="*/ 277 h 588"/>
                <a:gd name="T92" fmla="*/ 1595 w 2226"/>
                <a:gd name="T93" fmla="*/ 588 h 588"/>
                <a:gd name="T94" fmla="*/ 1393 w 2226"/>
                <a:gd name="T95" fmla="*/ 532 h 588"/>
                <a:gd name="T96" fmla="*/ 1483 w 2226"/>
                <a:gd name="T97" fmla="*/ 465 h 588"/>
                <a:gd name="T98" fmla="*/ 1638 w 2226"/>
                <a:gd name="T99" fmla="*/ 480 h 588"/>
                <a:gd name="T100" fmla="*/ 1609 w 2226"/>
                <a:gd name="T101" fmla="*/ 434 h 588"/>
                <a:gd name="T102" fmla="*/ 1433 w 2226"/>
                <a:gd name="T103" fmla="*/ 371 h 588"/>
                <a:gd name="T104" fmla="*/ 1410 w 2226"/>
                <a:gd name="T105" fmla="*/ 261 h 588"/>
                <a:gd name="T106" fmla="*/ 1497 w 2226"/>
                <a:gd name="T107" fmla="*/ 166 h 588"/>
                <a:gd name="T108" fmla="*/ 1713 w 2226"/>
                <a:gd name="T109" fmla="*/ 174 h 588"/>
                <a:gd name="T110" fmla="*/ 1716 w 2226"/>
                <a:gd name="T111" fmla="*/ 292 h 588"/>
                <a:gd name="T112" fmla="*/ 1568 w 2226"/>
                <a:gd name="T113" fmla="*/ 256 h 588"/>
                <a:gd name="T114" fmla="*/ 1563 w 2226"/>
                <a:gd name="T115" fmla="*/ 299 h 588"/>
                <a:gd name="T116" fmla="*/ 1752 w 2226"/>
                <a:gd name="T117" fmla="*/ 356 h 588"/>
                <a:gd name="T118" fmla="*/ 1787 w 2226"/>
                <a:gd name="T119" fmla="*/ 458 h 588"/>
                <a:gd name="T120" fmla="*/ 1721 w 2226"/>
                <a:gd name="T121" fmla="*/ 55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6" h="588">
                  <a:moveTo>
                    <a:pt x="2065" y="439"/>
                  </a:moveTo>
                  <a:lnTo>
                    <a:pt x="2065" y="391"/>
                  </a:lnTo>
                  <a:lnTo>
                    <a:pt x="2064" y="389"/>
                  </a:lnTo>
                  <a:lnTo>
                    <a:pt x="2063" y="388"/>
                  </a:lnTo>
                  <a:lnTo>
                    <a:pt x="2061" y="387"/>
                  </a:lnTo>
                  <a:lnTo>
                    <a:pt x="2060" y="387"/>
                  </a:lnTo>
                  <a:lnTo>
                    <a:pt x="2047" y="388"/>
                  </a:lnTo>
                  <a:lnTo>
                    <a:pt x="2035" y="389"/>
                  </a:lnTo>
                  <a:lnTo>
                    <a:pt x="2024" y="390"/>
                  </a:lnTo>
                  <a:lnTo>
                    <a:pt x="2014" y="392"/>
                  </a:lnTo>
                  <a:lnTo>
                    <a:pt x="2004" y="395"/>
                  </a:lnTo>
                  <a:lnTo>
                    <a:pt x="1996" y="397"/>
                  </a:lnTo>
                  <a:lnTo>
                    <a:pt x="1988" y="400"/>
                  </a:lnTo>
                  <a:lnTo>
                    <a:pt x="1981" y="403"/>
                  </a:lnTo>
                  <a:lnTo>
                    <a:pt x="1976" y="407"/>
                  </a:lnTo>
                  <a:lnTo>
                    <a:pt x="1971" y="411"/>
                  </a:lnTo>
                  <a:lnTo>
                    <a:pt x="1966" y="415"/>
                  </a:lnTo>
                  <a:lnTo>
                    <a:pt x="1963" y="420"/>
                  </a:lnTo>
                  <a:lnTo>
                    <a:pt x="1960" y="425"/>
                  </a:lnTo>
                  <a:lnTo>
                    <a:pt x="1958" y="430"/>
                  </a:lnTo>
                  <a:lnTo>
                    <a:pt x="1957" y="435"/>
                  </a:lnTo>
                  <a:lnTo>
                    <a:pt x="1957" y="441"/>
                  </a:lnTo>
                  <a:lnTo>
                    <a:pt x="1957" y="445"/>
                  </a:lnTo>
                  <a:lnTo>
                    <a:pt x="1958" y="448"/>
                  </a:lnTo>
                  <a:lnTo>
                    <a:pt x="1958" y="451"/>
                  </a:lnTo>
                  <a:lnTo>
                    <a:pt x="1959" y="454"/>
                  </a:lnTo>
                  <a:lnTo>
                    <a:pt x="1961" y="457"/>
                  </a:lnTo>
                  <a:lnTo>
                    <a:pt x="1963" y="459"/>
                  </a:lnTo>
                  <a:lnTo>
                    <a:pt x="1965" y="461"/>
                  </a:lnTo>
                  <a:lnTo>
                    <a:pt x="1967" y="463"/>
                  </a:lnTo>
                  <a:lnTo>
                    <a:pt x="1972" y="467"/>
                  </a:lnTo>
                  <a:lnTo>
                    <a:pt x="1975" y="468"/>
                  </a:lnTo>
                  <a:lnTo>
                    <a:pt x="1978" y="469"/>
                  </a:lnTo>
                  <a:lnTo>
                    <a:pt x="1984" y="470"/>
                  </a:lnTo>
                  <a:lnTo>
                    <a:pt x="1991" y="471"/>
                  </a:lnTo>
                  <a:lnTo>
                    <a:pt x="2005" y="470"/>
                  </a:lnTo>
                  <a:lnTo>
                    <a:pt x="2011" y="470"/>
                  </a:lnTo>
                  <a:lnTo>
                    <a:pt x="2017" y="469"/>
                  </a:lnTo>
                  <a:lnTo>
                    <a:pt x="2023" y="468"/>
                  </a:lnTo>
                  <a:lnTo>
                    <a:pt x="2028" y="467"/>
                  </a:lnTo>
                  <a:lnTo>
                    <a:pt x="2037" y="464"/>
                  </a:lnTo>
                  <a:lnTo>
                    <a:pt x="2045" y="461"/>
                  </a:lnTo>
                  <a:lnTo>
                    <a:pt x="2051" y="458"/>
                  </a:lnTo>
                  <a:lnTo>
                    <a:pt x="2056" y="454"/>
                  </a:lnTo>
                  <a:lnTo>
                    <a:pt x="2059" y="452"/>
                  </a:lnTo>
                  <a:lnTo>
                    <a:pt x="2061" y="450"/>
                  </a:lnTo>
                  <a:lnTo>
                    <a:pt x="2063" y="447"/>
                  </a:lnTo>
                  <a:lnTo>
                    <a:pt x="2064" y="443"/>
                  </a:lnTo>
                  <a:lnTo>
                    <a:pt x="2065" y="440"/>
                  </a:lnTo>
                  <a:lnTo>
                    <a:pt x="2065" y="439"/>
                  </a:lnTo>
                  <a:close/>
                  <a:moveTo>
                    <a:pt x="2225" y="572"/>
                  </a:moveTo>
                  <a:lnTo>
                    <a:pt x="2226" y="575"/>
                  </a:lnTo>
                  <a:lnTo>
                    <a:pt x="2225" y="577"/>
                  </a:lnTo>
                  <a:lnTo>
                    <a:pt x="2225" y="578"/>
                  </a:lnTo>
                  <a:lnTo>
                    <a:pt x="2224" y="579"/>
                  </a:lnTo>
                  <a:lnTo>
                    <a:pt x="2221" y="579"/>
                  </a:lnTo>
                  <a:lnTo>
                    <a:pt x="2220" y="579"/>
                  </a:lnTo>
                  <a:lnTo>
                    <a:pt x="2081" y="579"/>
                  </a:lnTo>
                  <a:lnTo>
                    <a:pt x="2079" y="579"/>
                  </a:lnTo>
                  <a:lnTo>
                    <a:pt x="2077" y="579"/>
                  </a:lnTo>
                  <a:lnTo>
                    <a:pt x="2074" y="577"/>
                  </a:lnTo>
                  <a:lnTo>
                    <a:pt x="2073" y="574"/>
                  </a:lnTo>
                  <a:lnTo>
                    <a:pt x="2072" y="572"/>
                  </a:lnTo>
                  <a:lnTo>
                    <a:pt x="2069" y="560"/>
                  </a:lnTo>
                  <a:lnTo>
                    <a:pt x="2067" y="548"/>
                  </a:lnTo>
                  <a:lnTo>
                    <a:pt x="2065" y="537"/>
                  </a:lnTo>
                  <a:lnTo>
                    <a:pt x="2065" y="526"/>
                  </a:lnTo>
                  <a:lnTo>
                    <a:pt x="2064" y="524"/>
                  </a:lnTo>
                  <a:lnTo>
                    <a:pt x="2064" y="522"/>
                  </a:lnTo>
                  <a:lnTo>
                    <a:pt x="2063" y="522"/>
                  </a:lnTo>
                  <a:lnTo>
                    <a:pt x="2062" y="522"/>
                  </a:lnTo>
                  <a:lnTo>
                    <a:pt x="2061" y="523"/>
                  </a:lnTo>
                  <a:lnTo>
                    <a:pt x="2060" y="524"/>
                  </a:lnTo>
                  <a:lnTo>
                    <a:pt x="2054" y="531"/>
                  </a:lnTo>
                  <a:lnTo>
                    <a:pt x="2048" y="537"/>
                  </a:lnTo>
                  <a:lnTo>
                    <a:pt x="2042" y="544"/>
                  </a:lnTo>
                  <a:lnTo>
                    <a:pt x="2035" y="549"/>
                  </a:lnTo>
                  <a:lnTo>
                    <a:pt x="2028" y="555"/>
                  </a:lnTo>
                  <a:lnTo>
                    <a:pt x="2021" y="560"/>
                  </a:lnTo>
                  <a:lnTo>
                    <a:pt x="2013" y="564"/>
                  </a:lnTo>
                  <a:lnTo>
                    <a:pt x="2005" y="569"/>
                  </a:lnTo>
                  <a:lnTo>
                    <a:pt x="1996" y="573"/>
                  </a:lnTo>
                  <a:lnTo>
                    <a:pt x="1987" y="576"/>
                  </a:lnTo>
                  <a:lnTo>
                    <a:pt x="1978" y="579"/>
                  </a:lnTo>
                  <a:lnTo>
                    <a:pt x="1968" y="581"/>
                  </a:lnTo>
                  <a:lnTo>
                    <a:pt x="1958" y="583"/>
                  </a:lnTo>
                  <a:lnTo>
                    <a:pt x="1948" y="584"/>
                  </a:lnTo>
                  <a:lnTo>
                    <a:pt x="1937" y="585"/>
                  </a:lnTo>
                  <a:lnTo>
                    <a:pt x="1925" y="586"/>
                  </a:lnTo>
                  <a:lnTo>
                    <a:pt x="1914" y="585"/>
                  </a:lnTo>
                  <a:lnTo>
                    <a:pt x="1903" y="584"/>
                  </a:lnTo>
                  <a:lnTo>
                    <a:pt x="1892" y="582"/>
                  </a:lnTo>
                  <a:lnTo>
                    <a:pt x="1881" y="579"/>
                  </a:lnTo>
                  <a:lnTo>
                    <a:pt x="1871" y="574"/>
                  </a:lnTo>
                  <a:lnTo>
                    <a:pt x="1861" y="570"/>
                  </a:lnTo>
                  <a:lnTo>
                    <a:pt x="1856" y="567"/>
                  </a:lnTo>
                  <a:lnTo>
                    <a:pt x="1851" y="564"/>
                  </a:lnTo>
                  <a:lnTo>
                    <a:pt x="1843" y="557"/>
                  </a:lnTo>
                  <a:lnTo>
                    <a:pt x="1835" y="549"/>
                  </a:lnTo>
                  <a:lnTo>
                    <a:pt x="1827" y="540"/>
                  </a:lnTo>
                  <a:lnTo>
                    <a:pt x="1824" y="536"/>
                  </a:lnTo>
                  <a:lnTo>
                    <a:pt x="1821" y="531"/>
                  </a:lnTo>
                  <a:lnTo>
                    <a:pt x="1816" y="520"/>
                  </a:lnTo>
                  <a:lnTo>
                    <a:pt x="1813" y="514"/>
                  </a:lnTo>
                  <a:lnTo>
                    <a:pt x="1811" y="508"/>
                  </a:lnTo>
                  <a:lnTo>
                    <a:pt x="1808" y="495"/>
                  </a:lnTo>
                  <a:lnTo>
                    <a:pt x="1806" y="481"/>
                  </a:lnTo>
                  <a:lnTo>
                    <a:pt x="1806" y="474"/>
                  </a:lnTo>
                  <a:lnTo>
                    <a:pt x="1805" y="466"/>
                  </a:lnTo>
                  <a:lnTo>
                    <a:pt x="1806" y="458"/>
                  </a:lnTo>
                  <a:lnTo>
                    <a:pt x="1806" y="449"/>
                  </a:lnTo>
                  <a:lnTo>
                    <a:pt x="1808" y="441"/>
                  </a:lnTo>
                  <a:lnTo>
                    <a:pt x="1809" y="433"/>
                  </a:lnTo>
                  <a:lnTo>
                    <a:pt x="1812" y="425"/>
                  </a:lnTo>
                  <a:lnTo>
                    <a:pt x="1814" y="418"/>
                  </a:lnTo>
                  <a:lnTo>
                    <a:pt x="1818" y="410"/>
                  </a:lnTo>
                  <a:lnTo>
                    <a:pt x="1822" y="403"/>
                  </a:lnTo>
                  <a:lnTo>
                    <a:pt x="1826" y="396"/>
                  </a:lnTo>
                  <a:lnTo>
                    <a:pt x="1831" y="390"/>
                  </a:lnTo>
                  <a:lnTo>
                    <a:pt x="1836" y="383"/>
                  </a:lnTo>
                  <a:lnTo>
                    <a:pt x="1842" y="377"/>
                  </a:lnTo>
                  <a:lnTo>
                    <a:pt x="1848" y="371"/>
                  </a:lnTo>
                  <a:lnTo>
                    <a:pt x="1855" y="365"/>
                  </a:lnTo>
                  <a:lnTo>
                    <a:pt x="1862" y="360"/>
                  </a:lnTo>
                  <a:lnTo>
                    <a:pt x="1869" y="355"/>
                  </a:lnTo>
                  <a:lnTo>
                    <a:pt x="1886" y="345"/>
                  </a:lnTo>
                  <a:lnTo>
                    <a:pt x="1895" y="341"/>
                  </a:lnTo>
                  <a:lnTo>
                    <a:pt x="1905" y="337"/>
                  </a:lnTo>
                  <a:lnTo>
                    <a:pt x="1915" y="333"/>
                  </a:lnTo>
                  <a:lnTo>
                    <a:pt x="1926" y="329"/>
                  </a:lnTo>
                  <a:lnTo>
                    <a:pt x="1948" y="323"/>
                  </a:lnTo>
                  <a:lnTo>
                    <a:pt x="1960" y="320"/>
                  </a:lnTo>
                  <a:lnTo>
                    <a:pt x="1973" y="317"/>
                  </a:lnTo>
                  <a:lnTo>
                    <a:pt x="1999" y="313"/>
                  </a:lnTo>
                  <a:lnTo>
                    <a:pt x="2013" y="311"/>
                  </a:lnTo>
                  <a:lnTo>
                    <a:pt x="2027" y="310"/>
                  </a:lnTo>
                  <a:lnTo>
                    <a:pt x="2057" y="308"/>
                  </a:lnTo>
                  <a:lnTo>
                    <a:pt x="2061" y="307"/>
                  </a:lnTo>
                  <a:lnTo>
                    <a:pt x="2064" y="306"/>
                  </a:lnTo>
                  <a:lnTo>
                    <a:pt x="2065" y="305"/>
                  </a:lnTo>
                  <a:lnTo>
                    <a:pt x="2065" y="302"/>
                  </a:lnTo>
                  <a:lnTo>
                    <a:pt x="2064" y="295"/>
                  </a:lnTo>
                  <a:lnTo>
                    <a:pt x="2063" y="291"/>
                  </a:lnTo>
                  <a:lnTo>
                    <a:pt x="2063" y="288"/>
                  </a:lnTo>
                  <a:lnTo>
                    <a:pt x="2061" y="285"/>
                  </a:lnTo>
                  <a:lnTo>
                    <a:pt x="2060" y="282"/>
                  </a:lnTo>
                  <a:lnTo>
                    <a:pt x="2055" y="277"/>
                  </a:lnTo>
                  <a:lnTo>
                    <a:pt x="2052" y="275"/>
                  </a:lnTo>
                  <a:lnTo>
                    <a:pt x="2049" y="273"/>
                  </a:lnTo>
                  <a:lnTo>
                    <a:pt x="2045" y="271"/>
                  </a:lnTo>
                  <a:lnTo>
                    <a:pt x="2041" y="269"/>
                  </a:lnTo>
                  <a:lnTo>
                    <a:pt x="2031" y="267"/>
                  </a:lnTo>
                  <a:lnTo>
                    <a:pt x="2025" y="267"/>
                  </a:lnTo>
                  <a:lnTo>
                    <a:pt x="2018" y="267"/>
                  </a:lnTo>
                  <a:lnTo>
                    <a:pt x="2009" y="267"/>
                  </a:lnTo>
                  <a:lnTo>
                    <a:pt x="2000" y="268"/>
                  </a:lnTo>
                  <a:lnTo>
                    <a:pt x="1992" y="269"/>
                  </a:lnTo>
                  <a:lnTo>
                    <a:pt x="1983" y="270"/>
                  </a:lnTo>
                  <a:lnTo>
                    <a:pt x="1974" y="272"/>
                  </a:lnTo>
                  <a:lnTo>
                    <a:pt x="1966" y="274"/>
                  </a:lnTo>
                  <a:lnTo>
                    <a:pt x="1958" y="277"/>
                  </a:lnTo>
                  <a:lnTo>
                    <a:pt x="1950" y="280"/>
                  </a:lnTo>
                  <a:lnTo>
                    <a:pt x="1934" y="286"/>
                  </a:lnTo>
                  <a:lnTo>
                    <a:pt x="1920" y="293"/>
                  </a:lnTo>
                  <a:lnTo>
                    <a:pt x="1907" y="300"/>
                  </a:lnTo>
                  <a:lnTo>
                    <a:pt x="1895" y="308"/>
                  </a:lnTo>
                  <a:lnTo>
                    <a:pt x="1893" y="309"/>
                  </a:lnTo>
                  <a:lnTo>
                    <a:pt x="1891" y="309"/>
                  </a:lnTo>
                  <a:lnTo>
                    <a:pt x="1889" y="309"/>
                  </a:lnTo>
                  <a:lnTo>
                    <a:pt x="1888" y="309"/>
                  </a:lnTo>
                  <a:lnTo>
                    <a:pt x="1886" y="307"/>
                  </a:lnTo>
                  <a:lnTo>
                    <a:pt x="1885" y="306"/>
                  </a:lnTo>
                  <a:lnTo>
                    <a:pt x="1830" y="230"/>
                  </a:lnTo>
                  <a:lnTo>
                    <a:pt x="1828" y="227"/>
                  </a:lnTo>
                  <a:lnTo>
                    <a:pt x="1828" y="225"/>
                  </a:lnTo>
                  <a:lnTo>
                    <a:pt x="1829" y="224"/>
                  </a:lnTo>
                  <a:lnTo>
                    <a:pt x="1830" y="221"/>
                  </a:lnTo>
                  <a:lnTo>
                    <a:pt x="1831" y="220"/>
                  </a:lnTo>
                  <a:lnTo>
                    <a:pt x="1847" y="207"/>
                  </a:lnTo>
                  <a:lnTo>
                    <a:pt x="1866" y="195"/>
                  </a:lnTo>
                  <a:lnTo>
                    <a:pt x="1876" y="189"/>
                  </a:lnTo>
                  <a:lnTo>
                    <a:pt x="1887" y="184"/>
                  </a:lnTo>
                  <a:lnTo>
                    <a:pt x="1899" y="178"/>
                  </a:lnTo>
                  <a:lnTo>
                    <a:pt x="1912" y="173"/>
                  </a:lnTo>
                  <a:lnTo>
                    <a:pt x="1925" y="169"/>
                  </a:lnTo>
                  <a:lnTo>
                    <a:pt x="1939" y="165"/>
                  </a:lnTo>
                  <a:lnTo>
                    <a:pt x="1954" y="161"/>
                  </a:lnTo>
                  <a:lnTo>
                    <a:pt x="1970" y="158"/>
                  </a:lnTo>
                  <a:lnTo>
                    <a:pt x="1987" y="155"/>
                  </a:lnTo>
                  <a:lnTo>
                    <a:pt x="2005" y="153"/>
                  </a:lnTo>
                  <a:lnTo>
                    <a:pt x="2023" y="152"/>
                  </a:lnTo>
                  <a:lnTo>
                    <a:pt x="2043" y="152"/>
                  </a:lnTo>
                  <a:lnTo>
                    <a:pt x="2054" y="152"/>
                  </a:lnTo>
                  <a:lnTo>
                    <a:pt x="2065" y="152"/>
                  </a:lnTo>
                  <a:lnTo>
                    <a:pt x="2086" y="154"/>
                  </a:lnTo>
                  <a:lnTo>
                    <a:pt x="2096" y="156"/>
                  </a:lnTo>
                  <a:lnTo>
                    <a:pt x="2105" y="158"/>
                  </a:lnTo>
                  <a:lnTo>
                    <a:pt x="2114" y="160"/>
                  </a:lnTo>
                  <a:lnTo>
                    <a:pt x="2122" y="163"/>
                  </a:lnTo>
                  <a:lnTo>
                    <a:pt x="2130" y="166"/>
                  </a:lnTo>
                  <a:lnTo>
                    <a:pt x="2138" y="169"/>
                  </a:lnTo>
                  <a:lnTo>
                    <a:pt x="2145" y="172"/>
                  </a:lnTo>
                  <a:lnTo>
                    <a:pt x="2152" y="176"/>
                  </a:lnTo>
                  <a:lnTo>
                    <a:pt x="2159" y="181"/>
                  </a:lnTo>
                  <a:lnTo>
                    <a:pt x="2165" y="185"/>
                  </a:lnTo>
                  <a:lnTo>
                    <a:pt x="2170" y="190"/>
                  </a:lnTo>
                  <a:lnTo>
                    <a:pt x="2176" y="196"/>
                  </a:lnTo>
                  <a:lnTo>
                    <a:pt x="2181" y="201"/>
                  </a:lnTo>
                  <a:lnTo>
                    <a:pt x="2186" y="207"/>
                  </a:lnTo>
                  <a:lnTo>
                    <a:pt x="2190" y="214"/>
                  </a:lnTo>
                  <a:lnTo>
                    <a:pt x="2194" y="220"/>
                  </a:lnTo>
                  <a:lnTo>
                    <a:pt x="2197" y="227"/>
                  </a:lnTo>
                  <a:lnTo>
                    <a:pt x="2201" y="235"/>
                  </a:lnTo>
                  <a:lnTo>
                    <a:pt x="2204" y="242"/>
                  </a:lnTo>
                  <a:lnTo>
                    <a:pt x="2206" y="251"/>
                  </a:lnTo>
                  <a:lnTo>
                    <a:pt x="2209" y="259"/>
                  </a:lnTo>
                  <a:lnTo>
                    <a:pt x="2211" y="268"/>
                  </a:lnTo>
                  <a:lnTo>
                    <a:pt x="2212" y="277"/>
                  </a:lnTo>
                  <a:lnTo>
                    <a:pt x="2214" y="287"/>
                  </a:lnTo>
                  <a:lnTo>
                    <a:pt x="2215" y="296"/>
                  </a:lnTo>
                  <a:lnTo>
                    <a:pt x="2215" y="307"/>
                  </a:lnTo>
                  <a:lnTo>
                    <a:pt x="2216" y="317"/>
                  </a:lnTo>
                  <a:lnTo>
                    <a:pt x="2216" y="328"/>
                  </a:lnTo>
                  <a:lnTo>
                    <a:pt x="2216" y="478"/>
                  </a:lnTo>
                  <a:lnTo>
                    <a:pt x="2217" y="512"/>
                  </a:lnTo>
                  <a:lnTo>
                    <a:pt x="2218" y="539"/>
                  </a:lnTo>
                  <a:lnTo>
                    <a:pt x="2220" y="549"/>
                  </a:lnTo>
                  <a:lnTo>
                    <a:pt x="2221" y="559"/>
                  </a:lnTo>
                  <a:lnTo>
                    <a:pt x="2223" y="566"/>
                  </a:lnTo>
                  <a:lnTo>
                    <a:pt x="2225" y="572"/>
                  </a:lnTo>
                  <a:close/>
                  <a:moveTo>
                    <a:pt x="1869" y="7"/>
                  </a:moveTo>
                  <a:lnTo>
                    <a:pt x="1869" y="5"/>
                  </a:lnTo>
                  <a:lnTo>
                    <a:pt x="1870" y="3"/>
                  </a:lnTo>
                  <a:lnTo>
                    <a:pt x="1873" y="0"/>
                  </a:lnTo>
                  <a:lnTo>
                    <a:pt x="1875" y="0"/>
                  </a:lnTo>
                  <a:lnTo>
                    <a:pt x="1877" y="0"/>
                  </a:lnTo>
                  <a:lnTo>
                    <a:pt x="1987" y="0"/>
                  </a:lnTo>
                  <a:lnTo>
                    <a:pt x="1989" y="0"/>
                  </a:lnTo>
                  <a:lnTo>
                    <a:pt x="1991" y="1"/>
                  </a:lnTo>
                  <a:lnTo>
                    <a:pt x="1994" y="3"/>
                  </a:lnTo>
                  <a:lnTo>
                    <a:pt x="1994" y="6"/>
                  </a:lnTo>
                  <a:lnTo>
                    <a:pt x="1995" y="7"/>
                  </a:lnTo>
                  <a:lnTo>
                    <a:pt x="1995" y="121"/>
                  </a:lnTo>
                  <a:lnTo>
                    <a:pt x="1994" y="123"/>
                  </a:lnTo>
                  <a:lnTo>
                    <a:pt x="1993" y="125"/>
                  </a:lnTo>
                  <a:lnTo>
                    <a:pt x="1991" y="128"/>
                  </a:lnTo>
                  <a:lnTo>
                    <a:pt x="1988" y="128"/>
                  </a:lnTo>
                  <a:lnTo>
                    <a:pt x="1987" y="129"/>
                  </a:lnTo>
                  <a:lnTo>
                    <a:pt x="1877" y="129"/>
                  </a:lnTo>
                  <a:lnTo>
                    <a:pt x="1874" y="128"/>
                  </a:lnTo>
                  <a:lnTo>
                    <a:pt x="1872" y="127"/>
                  </a:lnTo>
                  <a:lnTo>
                    <a:pt x="1870" y="125"/>
                  </a:lnTo>
                  <a:lnTo>
                    <a:pt x="1869" y="122"/>
                  </a:lnTo>
                  <a:lnTo>
                    <a:pt x="1869" y="121"/>
                  </a:lnTo>
                  <a:lnTo>
                    <a:pt x="1869" y="7"/>
                  </a:lnTo>
                  <a:close/>
                  <a:moveTo>
                    <a:pt x="2047" y="121"/>
                  </a:moveTo>
                  <a:lnTo>
                    <a:pt x="2047" y="7"/>
                  </a:lnTo>
                  <a:lnTo>
                    <a:pt x="2047" y="5"/>
                  </a:lnTo>
                  <a:lnTo>
                    <a:pt x="2048" y="3"/>
                  </a:lnTo>
                  <a:lnTo>
                    <a:pt x="2051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165" y="0"/>
                  </a:lnTo>
                  <a:lnTo>
                    <a:pt x="2167" y="0"/>
                  </a:lnTo>
                  <a:lnTo>
                    <a:pt x="2169" y="1"/>
                  </a:lnTo>
                  <a:lnTo>
                    <a:pt x="2171" y="3"/>
                  </a:lnTo>
                  <a:lnTo>
                    <a:pt x="2172" y="6"/>
                  </a:lnTo>
                  <a:lnTo>
                    <a:pt x="2172" y="7"/>
                  </a:lnTo>
                  <a:lnTo>
                    <a:pt x="2172" y="121"/>
                  </a:lnTo>
                  <a:lnTo>
                    <a:pt x="2172" y="123"/>
                  </a:lnTo>
                  <a:lnTo>
                    <a:pt x="2171" y="125"/>
                  </a:lnTo>
                  <a:lnTo>
                    <a:pt x="2169" y="127"/>
                  </a:lnTo>
                  <a:lnTo>
                    <a:pt x="2166" y="128"/>
                  </a:lnTo>
                  <a:lnTo>
                    <a:pt x="2165" y="128"/>
                  </a:lnTo>
                  <a:lnTo>
                    <a:pt x="2054" y="128"/>
                  </a:lnTo>
                  <a:lnTo>
                    <a:pt x="2052" y="128"/>
                  </a:lnTo>
                  <a:lnTo>
                    <a:pt x="2050" y="127"/>
                  </a:lnTo>
                  <a:lnTo>
                    <a:pt x="2048" y="125"/>
                  </a:lnTo>
                  <a:lnTo>
                    <a:pt x="2047" y="122"/>
                  </a:lnTo>
                  <a:lnTo>
                    <a:pt x="2047" y="121"/>
                  </a:lnTo>
                  <a:close/>
                  <a:moveTo>
                    <a:pt x="1274" y="585"/>
                  </a:moveTo>
                  <a:lnTo>
                    <a:pt x="1249" y="584"/>
                  </a:lnTo>
                  <a:lnTo>
                    <a:pt x="1226" y="583"/>
                  </a:lnTo>
                  <a:lnTo>
                    <a:pt x="1207" y="580"/>
                  </a:lnTo>
                  <a:lnTo>
                    <a:pt x="1190" y="576"/>
                  </a:lnTo>
                  <a:lnTo>
                    <a:pt x="1175" y="571"/>
                  </a:lnTo>
                  <a:lnTo>
                    <a:pt x="1168" y="568"/>
                  </a:lnTo>
                  <a:lnTo>
                    <a:pt x="1162" y="565"/>
                  </a:lnTo>
                  <a:lnTo>
                    <a:pt x="1156" y="561"/>
                  </a:lnTo>
                  <a:lnTo>
                    <a:pt x="1151" y="558"/>
                  </a:lnTo>
                  <a:lnTo>
                    <a:pt x="1149" y="556"/>
                  </a:lnTo>
                  <a:lnTo>
                    <a:pt x="1147" y="554"/>
                  </a:lnTo>
                  <a:lnTo>
                    <a:pt x="1143" y="550"/>
                  </a:lnTo>
                  <a:lnTo>
                    <a:pt x="1139" y="545"/>
                  </a:lnTo>
                  <a:lnTo>
                    <a:pt x="1135" y="541"/>
                  </a:lnTo>
                  <a:lnTo>
                    <a:pt x="1130" y="531"/>
                  </a:lnTo>
                  <a:lnTo>
                    <a:pt x="1127" y="525"/>
                  </a:lnTo>
                  <a:lnTo>
                    <a:pt x="1125" y="520"/>
                  </a:lnTo>
                  <a:lnTo>
                    <a:pt x="1122" y="508"/>
                  </a:lnTo>
                  <a:lnTo>
                    <a:pt x="1121" y="502"/>
                  </a:lnTo>
                  <a:lnTo>
                    <a:pt x="1120" y="496"/>
                  </a:lnTo>
                  <a:lnTo>
                    <a:pt x="1119" y="482"/>
                  </a:lnTo>
                  <a:lnTo>
                    <a:pt x="1118" y="468"/>
                  </a:lnTo>
                  <a:lnTo>
                    <a:pt x="1118" y="453"/>
                  </a:lnTo>
                  <a:lnTo>
                    <a:pt x="1118" y="278"/>
                  </a:lnTo>
                  <a:lnTo>
                    <a:pt x="1117" y="276"/>
                  </a:lnTo>
                  <a:lnTo>
                    <a:pt x="1117" y="274"/>
                  </a:lnTo>
                  <a:lnTo>
                    <a:pt x="1114" y="272"/>
                  </a:lnTo>
                  <a:lnTo>
                    <a:pt x="1111" y="271"/>
                  </a:lnTo>
                  <a:lnTo>
                    <a:pt x="1110" y="271"/>
                  </a:lnTo>
                  <a:lnTo>
                    <a:pt x="1067" y="271"/>
                  </a:lnTo>
                  <a:lnTo>
                    <a:pt x="1064" y="270"/>
                  </a:lnTo>
                  <a:lnTo>
                    <a:pt x="1062" y="269"/>
                  </a:lnTo>
                  <a:lnTo>
                    <a:pt x="1060" y="267"/>
                  </a:lnTo>
                  <a:lnTo>
                    <a:pt x="1059" y="264"/>
                  </a:lnTo>
                  <a:lnTo>
                    <a:pt x="1059" y="263"/>
                  </a:lnTo>
                  <a:lnTo>
                    <a:pt x="1059" y="167"/>
                  </a:lnTo>
                  <a:lnTo>
                    <a:pt x="1059" y="164"/>
                  </a:lnTo>
                  <a:lnTo>
                    <a:pt x="1060" y="162"/>
                  </a:lnTo>
                  <a:lnTo>
                    <a:pt x="1063" y="160"/>
                  </a:lnTo>
                  <a:lnTo>
                    <a:pt x="1065" y="159"/>
                  </a:lnTo>
                  <a:lnTo>
                    <a:pt x="1067" y="159"/>
                  </a:lnTo>
                  <a:lnTo>
                    <a:pt x="1110" y="159"/>
                  </a:lnTo>
                  <a:lnTo>
                    <a:pt x="1113" y="159"/>
                  </a:lnTo>
                  <a:lnTo>
                    <a:pt x="1115" y="158"/>
                  </a:lnTo>
                  <a:lnTo>
                    <a:pt x="1117" y="157"/>
                  </a:lnTo>
                  <a:lnTo>
                    <a:pt x="1118" y="156"/>
                  </a:lnTo>
                  <a:lnTo>
                    <a:pt x="1120" y="153"/>
                  </a:lnTo>
                  <a:lnTo>
                    <a:pt x="1121" y="152"/>
                  </a:lnTo>
                  <a:lnTo>
                    <a:pt x="1170" y="25"/>
                  </a:lnTo>
                  <a:lnTo>
                    <a:pt x="1171" y="23"/>
                  </a:lnTo>
                  <a:lnTo>
                    <a:pt x="1173" y="21"/>
                  </a:lnTo>
                  <a:lnTo>
                    <a:pt x="1175" y="20"/>
                  </a:lnTo>
                  <a:lnTo>
                    <a:pt x="1176" y="19"/>
                  </a:lnTo>
                  <a:lnTo>
                    <a:pt x="1179" y="18"/>
                  </a:lnTo>
                  <a:lnTo>
                    <a:pt x="1180" y="18"/>
                  </a:lnTo>
                  <a:lnTo>
                    <a:pt x="1265" y="18"/>
                  </a:lnTo>
                  <a:lnTo>
                    <a:pt x="1268" y="19"/>
                  </a:lnTo>
                  <a:lnTo>
                    <a:pt x="1270" y="19"/>
                  </a:lnTo>
                  <a:lnTo>
                    <a:pt x="1272" y="22"/>
                  </a:lnTo>
                  <a:lnTo>
                    <a:pt x="1273" y="25"/>
                  </a:lnTo>
                  <a:lnTo>
                    <a:pt x="1273" y="26"/>
                  </a:lnTo>
                  <a:lnTo>
                    <a:pt x="1273" y="152"/>
                  </a:lnTo>
                  <a:lnTo>
                    <a:pt x="1273" y="154"/>
                  </a:lnTo>
                  <a:lnTo>
                    <a:pt x="1274" y="156"/>
                  </a:lnTo>
                  <a:lnTo>
                    <a:pt x="1277" y="158"/>
                  </a:lnTo>
                  <a:lnTo>
                    <a:pt x="1279" y="159"/>
                  </a:lnTo>
                  <a:lnTo>
                    <a:pt x="1281" y="159"/>
                  </a:lnTo>
                  <a:lnTo>
                    <a:pt x="1374" y="159"/>
                  </a:lnTo>
                  <a:lnTo>
                    <a:pt x="1376" y="160"/>
                  </a:lnTo>
                  <a:lnTo>
                    <a:pt x="1378" y="161"/>
                  </a:lnTo>
                  <a:lnTo>
                    <a:pt x="1381" y="163"/>
                  </a:lnTo>
                  <a:lnTo>
                    <a:pt x="1381" y="166"/>
                  </a:lnTo>
                  <a:lnTo>
                    <a:pt x="1381" y="167"/>
                  </a:lnTo>
                  <a:lnTo>
                    <a:pt x="1381" y="263"/>
                  </a:lnTo>
                  <a:lnTo>
                    <a:pt x="1381" y="266"/>
                  </a:lnTo>
                  <a:lnTo>
                    <a:pt x="1380" y="268"/>
                  </a:lnTo>
                  <a:lnTo>
                    <a:pt x="1378" y="270"/>
                  </a:lnTo>
                  <a:lnTo>
                    <a:pt x="1375" y="271"/>
                  </a:lnTo>
                  <a:lnTo>
                    <a:pt x="1374" y="271"/>
                  </a:lnTo>
                  <a:lnTo>
                    <a:pt x="1281" y="271"/>
                  </a:lnTo>
                  <a:lnTo>
                    <a:pt x="1278" y="271"/>
                  </a:lnTo>
                  <a:lnTo>
                    <a:pt x="1276" y="272"/>
                  </a:lnTo>
                  <a:lnTo>
                    <a:pt x="1274" y="275"/>
                  </a:lnTo>
                  <a:lnTo>
                    <a:pt x="1273" y="277"/>
                  </a:lnTo>
                  <a:lnTo>
                    <a:pt x="1273" y="278"/>
                  </a:lnTo>
                  <a:lnTo>
                    <a:pt x="1273" y="419"/>
                  </a:lnTo>
                  <a:lnTo>
                    <a:pt x="1274" y="434"/>
                  </a:lnTo>
                  <a:lnTo>
                    <a:pt x="1275" y="446"/>
                  </a:lnTo>
                  <a:lnTo>
                    <a:pt x="1277" y="452"/>
                  </a:lnTo>
                  <a:lnTo>
                    <a:pt x="1279" y="456"/>
                  </a:lnTo>
                  <a:lnTo>
                    <a:pt x="1281" y="460"/>
                  </a:lnTo>
                  <a:lnTo>
                    <a:pt x="1284" y="463"/>
                  </a:lnTo>
                  <a:lnTo>
                    <a:pt x="1287" y="466"/>
                  </a:lnTo>
                  <a:lnTo>
                    <a:pt x="1291" y="469"/>
                  </a:lnTo>
                  <a:lnTo>
                    <a:pt x="1296" y="471"/>
                  </a:lnTo>
                  <a:lnTo>
                    <a:pt x="1301" y="472"/>
                  </a:lnTo>
                  <a:lnTo>
                    <a:pt x="1307" y="473"/>
                  </a:lnTo>
                  <a:lnTo>
                    <a:pt x="1313" y="474"/>
                  </a:lnTo>
                  <a:lnTo>
                    <a:pt x="1320" y="474"/>
                  </a:lnTo>
                  <a:lnTo>
                    <a:pt x="1328" y="475"/>
                  </a:lnTo>
                  <a:lnTo>
                    <a:pt x="1340" y="474"/>
                  </a:lnTo>
                  <a:lnTo>
                    <a:pt x="1351" y="473"/>
                  </a:lnTo>
                  <a:lnTo>
                    <a:pt x="1361" y="472"/>
                  </a:lnTo>
                  <a:lnTo>
                    <a:pt x="1366" y="471"/>
                  </a:lnTo>
                  <a:lnTo>
                    <a:pt x="1367" y="471"/>
                  </a:lnTo>
                  <a:lnTo>
                    <a:pt x="1368" y="471"/>
                  </a:lnTo>
                  <a:lnTo>
                    <a:pt x="1369" y="474"/>
                  </a:lnTo>
                  <a:lnTo>
                    <a:pt x="1370" y="477"/>
                  </a:lnTo>
                  <a:lnTo>
                    <a:pt x="1370" y="564"/>
                  </a:lnTo>
                  <a:lnTo>
                    <a:pt x="1369" y="569"/>
                  </a:lnTo>
                  <a:lnTo>
                    <a:pt x="1369" y="572"/>
                  </a:lnTo>
                  <a:lnTo>
                    <a:pt x="1368" y="575"/>
                  </a:lnTo>
                  <a:lnTo>
                    <a:pt x="1366" y="577"/>
                  </a:lnTo>
                  <a:lnTo>
                    <a:pt x="1364" y="578"/>
                  </a:lnTo>
                  <a:lnTo>
                    <a:pt x="1362" y="579"/>
                  </a:lnTo>
                  <a:lnTo>
                    <a:pt x="1358" y="580"/>
                  </a:lnTo>
                  <a:lnTo>
                    <a:pt x="1340" y="582"/>
                  </a:lnTo>
                  <a:lnTo>
                    <a:pt x="1317" y="583"/>
                  </a:lnTo>
                  <a:lnTo>
                    <a:pt x="1294" y="584"/>
                  </a:lnTo>
                  <a:lnTo>
                    <a:pt x="1274" y="585"/>
                  </a:lnTo>
                  <a:close/>
                  <a:moveTo>
                    <a:pt x="0" y="57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1"/>
                  </a:lnTo>
                  <a:lnTo>
                    <a:pt x="206" y="2"/>
                  </a:lnTo>
                  <a:lnTo>
                    <a:pt x="207" y="3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307" y="386"/>
                  </a:lnTo>
                  <a:lnTo>
                    <a:pt x="307" y="387"/>
                  </a:lnTo>
                  <a:lnTo>
                    <a:pt x="308" y="388"/>
                  </a:lnTo>
                  <a:lnTo>
                    <a:pt x="310" y="389"/>
                  </a:lnTo>
                  <a:lnTo>
                    <a:pt x="312" y="389"/>
                  </a:lnTo>
                  <a:lnTo>
                    <a:pt x="313" y="387"/>
                  </a:lnTo>
                  <a:lnTo>
                    <a:pt x="313" y="386"/>
                  </a:lnTo>
                  <a:lnTo>
                    <a:pt x="401" y="7"/>
                  </a:lnTo>
                  <a:lnTo>
                    <a:pt x="402" y="5"/>
                  </a:lnTo>
                  <a:lnTo>
                    <a:pt x="403" y="3"/>
                  </a:lnTo>
                  <a:lnTo>
                    <a:pt x="406" y="1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607" y="0"/>
                  </a:lnTo>
                  <a:lnTo>
                    <a:pt x="610" y="0"/>
                  </a:lnTo>
                  <a:lnTo>
                    <a:pt x="611" y="1"/>
                  </a:lnTo>
                  <a:lnTo>
                    <a:pt x="614" y="4"/>
                  </a:lnTo>
                  <a:lnTo>
                    <a:pt x="615" y="6"/>
                  </a:lnTo>
                  <a:lnTo>
                    <a:pt x="615" y="7"/>
                  </a:lnTo>
                  <a:lnTo>
                    <a:pt x="615" y="572"/>
                  </a:lnTo>
                  <a:lnTo>
                    <a:pt x="614" y="575"/>
                  </a:lnTo>
                  <a:lnTo>
                    <a:pt x="613" y="576"/>
                  </a:lnTo>
                  <a:lnTo>
                    <a:pt x="611" y="579"/>
                  </a:lnTo>
                  <a:lnTo>
                    <a:pt x="608" y="579"/>
                  </a:lnTo>
                  <a:lnTo>
                    <a:pt x="607" y="580"/>
                  </a:lnTo>
                  <a:lnTo>
                    <a:pt x="473" y="580"/>
                  </a:lnTo>
                  <a:lnTo>
                    <a:pt x="470" y="579"/>
                  </a:lnTo>
                  <a:lnTo>
                    <a:pt x="468" y="578"/>
                  </a:lnTo>
                  <a:lnTo>
                    <a:pt x="466" y="576"/>
                  </a:lnTo>
                  <a:lnTo>
                    <a:pt x="465" y="573"/>
                  </a:lnTo>
                  <a:lnTo>
                    <a:pt x="465" y="572"/>
                  </a:lnTo>
                  <a:lnTo>
                    <a:pt x="465" y="226"/>
                  </a:lnTo>
                  <a:lnTo>
                    <a:pt x="465" y="224"/>
                  </a:lnTo>
                  <a:lnTo>
                    <a:pt x="464" y="223"/>
                  </a:lnTo>
                  <a:lnTo>
                    <a:pt x="463" y="222"/>
                  </a:lnTo>
                  <a:lnTo>
                    <a:pt x="462" y="222"/>
                  </a:lnTo>
                  <a:lnTo>
                    <a:pt x="461" y="222"/>
                  </a:lnTo>
                  <a:lnTo>
                    <a:pt x="460" y="223"/>
                  </a:lnTo>
                  <a:lnTo>
                    <a:pt x="458" y="226"/>
                  </a:lnTo>
                  <a:lnTo>
                    <a:pt x="452" y="264"/>
                  </a:lnTo>
                  <a:lnTo>
                    <a:pt x="446" y="298"/>
                  </a:lnTo>
                  <a:lnTo>
                    <a:pt x="443" y="314"/>
                  </a:lnTo>
                  <a:lnTo>
                    <a:pt x="440" y="330"/>
                  </a:lnTo>
                  <a:lnTo>
                    <a:pt x="436" y="346"/>
                  </a:lnTo>
                  <a:lnTo>
                    <a:pt x="432" y="362"/>
                  </a:lnTo>
                  <a:lnTo>
                    <a:pt x="373" y="572"/>
                  </a:lnTo>
                  <a:lnTo>
                    <a:pt x="372" y="575"/>
                  </a:lnTo>
                  <a:lnTo>
                    <a:pt x="371" y="577"/>
                  </a:lnTo>
                  <a:lnTo>
                    <a:pt x="368" y="579"/>
                  </a:lnTo>
                  <a:lnTo>
                    <a:pt x="365" y="579"/>
                  </a:lnTo>
                  <a:lnTo>
                    <a:pt x="364" y="580"/>
                  </a:lnTo>
                  <a:lnTo>
                    <a:pt x="241" y="580"/>
                  </a:lnTo>
                  <a:lnTo>
                    <a:pt x="238" y="579"/>
                  </a:lnTo>
                  <a:lnTo>
                    <a:pt x="236" y="578"/>
                  </a:lnTo>
                  <a:lnTo>
                    <a:pt x="234" y="577"/>
                  </a:lnTo>
                  <a:lnTo>
                    <a:pt x="233" y="576"/>
                  </a:lnTo>
                  <a:lnTo>
                    <a:pt x="232" y="573"/>
                  </a:lnTo>
                  <a:lnTo>
                    <a:pt x="231" y="572"/>
                  </a:lnTo>
                  <a:lnTo>
                    <a:pt x="174" y="362"/>
                  </a:lnTo>
                  <a:lnTo>
                    <a:pt x="169" y="345"/>
                  </a:lnTo>
                  <a:lnTo>
                    <a:pt x="165" y="330"/>
                  </a:lnTo>
                  <a:lnTo>
                    <a:pt x="159" y="301"/>
                  </a:lnTo>
                  <a:lnTo>
                    <a:pt x="153" y="268"/>
                  </a:lnTo>
                  <a:lnTo>
                    <a:pt x="146" y="224"/>
                  </a:lnTo>
                  <a:lnTo>
                    <a:pt x="146" y="223"/>
                  </a:lnTo>
                  <a:lnTo>
                    <a:pt x="145" y="222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40" y="223"/>
                  </a:lnTo>
                  <a:lnTo>
                    <a:pt x="139" y="224"/>
                  </a:lnTo>
                  <a:lnTo>
                    <a:pt x="139" y="572"/>
                  </a:lnTo>
                  <a:lnTo>
                    <a:pt x="139" y="575"/>
                  </a:lnTo>
                  <a:lnTo>
                    <a:pt x="138" y="576"/>
                  </a:lnTo>
                  <a:lnTo>
                    <a:pt x="136" y="579"/>
                  </a:lnTo>
                  <a:lnTo>
                    <a:pt x="133" y="579"/>
                  </a:lnTo>
                  <a:lnTo>
                    <a:pt x="132" y="580"/>
                  </a:lnTo>
                  <a:lnTo>
                    <a:pt x="8" y="580"/>
                  </a:lnTo>
                  <a:lnTo>
                    <a:pt x="5" y="579"/>
                  </a:lnTo>
                  <a:lnTo>
                    <a:pt x="3" y="578"/>
                  </a:lnTo>
                  <a:lnTo>
                    <a:pt x="1" y="576"/>
                  </a:lnTo>
                  <a:lnTo>
                    <a:pt x="0" y="573"/>
                  </a:lnTo>
                  <a:lnTo>
                    <a:pt x="0" y="572"/>
                  </a:lnTo>
                  <a:close/>
                  <a:moveTo>
                    <a:pt x="1063" y="408"/>
                  </a:moveTo>
                  <a:lnTo>
                    <a:pt x="1062" y="410"/>
                  </a:lnTo>
                  <a:lnTo>
                    <a:pt x="1062" y="412"/>
                  </a:lnTo>
                  <a:lnTo>
                    <a:pt x="1061" y="413"/>
                  </a:lnTo>
                  <a:lnTo>
                    <a:pt x="1060" y="414"/>
                  </a:lnTo>
                  <a:lnTo>
                    <a:pt x="1058" y="414"/>
                  </a:lnTo>
                  <a:lnTo>
                    <a:pt x="1057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7" y="415"/>
                  </a:lnTo>
                  <a:lnTo>
                    <a:pt x="796" y="417"/>
                  </a:lnTo>
                  <a:lnTo>
                    <a:pt x="795" y="418"/>
                  </a:lnTo>
                  <a:lnTo>
                    <a:pt x="795" y="421"/>
                  </a:lnTo>
                  <a:lnTo>
                    <a:pt x="795" y="422"/>
                  </a:lnTo>
                  <a:lnTo>
                    <a:pt x="796" y="430"/>
                  </a:lnTo>
                  <a:lnTo>
                    <a:pt x="799" y="438"/>
                  </a:lnTo>
                  <a:lnTo>
                    <a:pt x="801" y="445"/>
                  </a:lnTo>
                  <a:lnTo>
                    <a:pt x="804" y="451"/>
                  </a:lnTo>
                  <a:lnTo>
                    <a:pt x="808" y="457"/>
                  </a:lnTo>
                  <a:lnTo>
                    <a:pt x="812" y="462"/>
                  </a:lnTo>
                  <a:lnTo>
                    <a:pt x="817" y="466"/>
                  </a:lnTo>
                  <a:lnTo>
                    <a:pt x="822" y="470"/>
                  </a:lnTo>
                  <a:lnTo>
                    <a:pt x="827" y="473"/>
                  </a:lnTo>
                  <a:lnTo>
                    <a:pt x="833" y="476"/>
                  </a:lnTo>
                  <a:lnTo>
                    <a:pt x="840" y="478"/>
                  </a:lnTo>
                  <a:lnTo>
                    <a:pt x="846" y="480"/>
                  </a:lnTo>
                  <a:lnTo>
                    <a:pt x="854" y="481"/>
                  </a:lnTo>
                  <a:lnTo>
                    <a:pt x="861" y="482"/>
                  </a:lnTo>
                  <a:lnTo>
                    <a:pt x="878" y="482"/>
                  </a:lnTo>
                  <a:lnTo>
                    <a:pt x="886" y="482"/>
                  </a:lnTo>
                  <a:lnTo>
                    <a:pt x="894" y="481"/>
                  </a:lnTo>
                  <a:lnTo>
                    <a:pt x="903" y="480"/>
                  </a:lnTo>
                  <a:lnTo>
                    <a:pt x="911" y="479"/>
                  </a:lnTo>
                  <a:lnTo>
                    <a:pt x="928" y="475"/>
                  </a:lnTo>
                  <a:lnTo>
                    <a:pt x="943" y="470"/>
                  </a:lnTo>
                  <a:lnTo>
                    <a:pt x="958" y="464"/>
                  </a:lnTo>
                  <a:lnTo>
                    <a:pt x="971" y="459"/>
                  </a:lnTo>
                  <a:lnTo>
                    <a:pt x="983" y="453"/>
                  </a:lnTo>
                  <a:lnTo>
                    <a:pt x="992" y="448"/>
                  </a:lnTo>
                  <a:lnTo>
                    <a:pt x="994" y="447"/>
                  </a:lnTo>
                  <a:lnTo>
                    <a:pt x="996" y="447"/>
                  </a:lnTo>
                  <a:lnTo>
                    <a:pt x="998" y="447"/>
                  </a:lnTo>
                  <a:lnTo>
                    <a:pt x="999" y="448"/>
                  </a:lnTo>
                  <a:lnTo>
                    <a:pt x="1002" y="450"/>
                  </a:lnTo>
                  <a:lnTo>
                    <a:pt x="1050" y="531"/>
                  </a:lnTo>
                  <a:lnTo>
                    <a:pt x="1052" y="535"/>
                  </a:lnTo>
                  <a:lnTo>
                    <a:pt x="1052" y="537"/>
                  </a:lnTo>
                  <a:lnTo>
                    <a:pt x="1051" y="538"/>
                  </a:lnTo>
                  <a:lnTo>
                    <a:pt x="1051" y="540"/>
                  </a:lnTo>
                  <a:lnTo>
                    <a:pt x="1050" y="540"/>
                  </a:lnTo>
                  <a:lnTo>
                    <a:pt x="1048" y="542"/>
                  </a:lnTo>
                  <a:lnTo>
                    <a:pt x="1038" y="547"/>
                  </a:lnTo>
                  <a:lnTo>
                    <a:pt x="1028" y="553"/>
                  </a:lnTo>
                  <a:lnTo>
                    <a:pt x="1018" y="558"/>
                  </a:lnTo>
                  <a:lnTo>
                    <a:pt x="1007" y="562"/>
                  </a:lnTo>
                  <a:lnTo>
                    <a:pt x="996" y="567"/>
                  </a:lnTo>
                  <a:lnTo>
                    <a:pt x="985" y="570"/>
                  </a:lnTo>
                  <a:lnTo>
                    <a:pt x="974" y="574"/>
                  </a:lnTo>
                  <a:lnTo>
                    <a:pt x="963" y="577"/>
                  </a:lnTo>
                  <a:lnTo>
                    <a:pt x="951" y="580"/>
                  </a:lnTo>
                  <a:lnTo>
                    <a:pt x="939" y="582"/>
                  </a:lnTo>
                  <a:lnTo>
                    <a:pt x="927" y="584"/>
                  </a:lnTo>
                  <a:lnTo>
                    <a:pt x="915" y="585"/>
                  </a:lnTo>
                  <a:lnTo>
                    <a:pt x="903" y="587"/>
                  </a:lnTo>
                  <a:lnTo>
                    <a:pt x="891" y="587"/>
                  </a:lnTo>
                  <a:lnTo>
                    <a:pt x="866" y="588"/>
                  </a:lnTo>
                  <a:lnTo>
                    <a:pt x="844" y="588"/>
                  </a:lnTo>
                  <a:lnTo>
                    <a:pt x="823" y="586"/>
                  </a:lnTo>
                  <a:lnTo>
                    <a:pt x="813" y="584"/>
                  </a:lnTo>
                  <a:lnTo>
                    <a:pt x="802" y="583"/>
                  </a:lnTo>
                  <a:lnTo>
                    <a:pt x="792" y="580"/>
                  </a:lnTo>
                  <a:lnTo>
                    <a:pt x="782" y="578"/>
                  </a:lnTo>
                  <a:lnTo>
                    <a:pt x="772" y="575"/>
                  </a:lnTo>
                  <a:lnTo>
                    <a:pt x="762" y="572"/>
                  </a:lnTo>
                  <a:lnTo>
                    <a:pt x="753" y="568"/>
                  </a:lnTo>
                  <a:lnTo>
                    <a:pt x="744" y="564"/>
                  </a:lnTo>
                  <a:lnTo>
                    <a:pt x="735" y="559"/>
                  </a:lnTo>
                  <a:lnTo>
                    <a:pt x="726" y="554"/>
                  </a:lnTo>
                  <a:lnTo>
                    <a:pt x="718" y="549"/>
                  </a:lnTo>
                  <a:lnTo>
                    <a:pt x="710" y="543"/>
                  </a:lnTo>
                  <a:lnTo>
                    <a:pt x="702" y="537"/>
                  </a:lnTo>
                  <a:lnTo>
                    <a:pt x="694" y="530"/>
                  </a:lnTo>
                  <a:lnTo>
                    <a:pt x="687" y="522"/>
                  </a:lnTo>
                  <a:lnTo>
                    <a:pt x="681" y="514"/>
                  </a:lnTo>
                  <a:lnTo>
                    <a:pt x="675" y="505"/>
                  </a:lnTo>
                  <a:lnTo>
                    <a:pt x="669" y="496"/>
                  </a:lnTo>
                  <a:lnTo>
                    <a:pt x="664" y="486"/>
                  </a:lnTo>
                  <a:lnTo>
                    <a:pt x="659" y="476"/>
                  </a:lnTo>
                  <a:lnTo>
                    <a:pt x="654" y="465"/>
                  </a:lnTo>
                  <a:lnTo>
                    <a:pt x="652" y="459"/>
                  </a:lnTo>
                  <a:lnTo>
                    <a:pt x="651" y="454"/>
                  </a:lnTo>
                  <a:lnTo>
                    <a:pt x="647" y="441"/>
                  </a:lnTo>
                  <a:lnTo>
                    <a:pt x="645" y="429"/>
                  </a:lnTo>
                  <a:lnTo>
                    <a:pt x="642" y="415"/>
                  </a:lnTo>
                  <a:lnTo>
                    <a:pt x="642" y="408"/>
                  </a:lnTo>
                  <a:lnTo>
                    <a:pt x="641" y="401"/>
                  </a:lnTo>
                  <a:lnTo>
                    <a:pt x="640" y="386"/>
                  </a:lnTo>
                  <a:lnTo>
                    <a:pt x="640" y="370"/>
                  </a:lnTo>
                  <a:lnTo>
                    <a:pt x="640" y="355"/>
                  </a:lnTo>
                  <a:lnTo>
                    <a:pt x="641" y="340"/>
                  </a:lnTo>
                  <a:lnTo>
                    <a:pt x="643" y="326"/>
                  </a:lnTo>
                  <a:lnTo>
                    <a:pt x="646" y="313"/>
                  </a:lnTo>
                  <a:lnTo>
                    <a:pt x="649" y="300"/>
                  </a:lnTo>
                  <a:lnTo>
                    <a:pt x="653" y="288"/>
                  </a:lnTo>
                  <a:lnTo>
                    <a:pt x="657" y="276"/>
                  </a:lnTo>
                  <a:lnTo>
                    <a:pt x="662" y="265"/>
                  </a:lnTo>
                  <a:lnTo>
                    <a:pt x="668" y="255"/>
                  </a:lnTo>
                  <a:lnTo>
                    <a:pt x="674" y="245"/>
                  </a:lnTo>
                  <a:lnTo>
                    <a:pt x="680" y="236"/>
                  </a:lnTo>
                  <a:lnTo>
                    <a:pt x="687" y="227"/>
                  </a:lnTo>
                  <a:lnTo>
                    <a:pt x="694" y="219"/>
                  </a:lnTo>
                  <a:lnTo>
                    <a:pt x="702" y="212"/>
                  </a:lnTo>
                  <a:lnTo>
                    <a:pt x="710" y="204"/>
                  </a:lnTo>
                  <a:lnTo>
                    <a:pt x="718" y="198"/>
                  </a:lnTo>
                  <a:lnTo>
                    <a:pt x="727" y="192"/>
                  </a:lnTo>
                  <a:lnTo>
                    <a:pt x="735" y="186"/>
                  </a:lnTo>
                  <a:lnTo>
                    <a:pt x="744" y="181"/>
                  </a:lnTo>
                  <a:lnTo>
                    <a:pt x="753" y="177"/>
                  </a:lnTo>
                  <a:lnTo>
                    <a:pt x="762" y="172"/>
                  </a:lnTo>
                  <a:lnTo>
                    <a:pt x="771" y="169"/>
                  </a:lnTo>
                  <a:lnTo>
                    <a:pt x="781" y="165"/>
                  </a:lnTo>
                  <a:lnTo>
                    <a:pt x="790" y="162"/>
                  </a:lnTo>
                  <a:lnTo>
                    <a:pt x="799" y="160"/>
                  </a:lnTo>
                  <a:lnTo>
                    <a:pt x="808" y="158"/>
                  </a:lnTo>
                  <a:lnTo>
                    <a:pt x="817" y="156"/>
                  </a:lnTo>
                  <a:lnTo>
                    <a:pt x="826" y="154"/>
                  </a:lnTo>
                  <a:lnTo>
                    <a:pt x="844" y="152"/>
                  </a:lnTo>
                  <a:lnTo>
                    <a:pt x="852" y="152"/>
                  </a:lnTo>
                  <a:lnTo>
                    <a:pt x="860" y="152"/>
                  </a:lnTo>
                  <a:lnTo>
                    <a:pt x="868" y="152"/>
                  </a:lnTo>
                  <a:lnTo>
                    <a:pt x="876" y="152"/>
                  </a:lnTo>
                  <a:lnTo>
                    <a:pt x="893" y="153"/>
                  </a:lnTo>
                  <a:lnTo>
                    <a:pt x="901" y="155"/>
                  </a:lnTo>
                  <a:lnTo>
                    <a:pt x="910" y="156"/>
                  </a:lnTo>
                  <a:lnTo>
                    <a:pt x="927" y="160"/>
                  </a:lnTo>
                  <a:lnTo>
                    <a:pt x="936" y="162"/>
                  </a:lnTo>
                  <a:lnTo>
                    <a:pt x="944" y="165"/>
                  </a:lnTo>
                  <a:lnTo>
                    <a:pt x="953" y="168"/>
                  </a:lnTo>
                  <a:lnTo>
                    <a:pt x="961" y="172"/>
                  </a:lnTo>
                  <a:lnTo>
                    <a:pt x="969" y="177"/>
                  </a:lnTo>
                  <a:lnTo>
                    <a:pt x="977" y="181"/>
                  </a:lnTo>
                  <a:lnTo>
                    <a:pt x="985" y="187"/>
                  </a:lnTo>
                  <a:lnTo>
                    <a:pt x="993" y="193"/>
                  </a:lnTo>
                  <a:lnTo>
                    <a:pt x="1000" y="199"/>
                  </a:lnTo>
                  <a:lnTo>
                    <a:pt x="1007" y="207"/>
                  </a:lnTo>
                  <a:lnTo>
                    <a:pt x="1014" y="215"/>
                  </a:lnTo>
                  <a:lnTo>
                    <a:pt x="1021" y="223"/>
                  </a:lnTo>
                  <a:lnTo>
                    <a:pt x="1027" y="233"/>
                  </a:lnTo>
                  <a:lnTo>
                    <a:pt x="1032" y="243"/>
                  </a:lnTo>
                  <a:lnTo>
                    <a:pt x="1035" y="248"/>
                  </a:lnTo>
                  <a:lnTo>
                    <a:pt x="1038" y="253"/>
                  </a:lnTo>
                  <a:lnTo>
                    <a:pt x="1043" y="265"/>
                  </a:lnTo>
                  <a:lnTo>
                    <a:pt x="1047" y="278"/>
                  </a:lnTo>
                  <a:lnTo>
                    <a:pt x="1051" y="291"/>
                  </a:lnTo>
                  <a:lnTo>
                    <a:pt x="1054" y="305"/>
                  </a:lnTo>
                  <a:lnTo>
                    <a:pt x="1057" y="320"/>
                  </a:lnTo>
                  <a:lnTo>
                    <a:pt x="1060" y="336"/>
                  </a:lnTo>
                  <a:lnTo>
                    <a:pt x="1061" y="354"/>
                  </a:lnTo>
                  <a:lnTo>
                    <a:pt x="1062" y="372"/>
                  </a:lnTo>
                  <a:lnTo>
                    <a:pt x="1063" y="391"/>
                  </a:lnTo>
                  <a:lnTo>
                    <a:pt x="1063" y="408"/>
                  </a:lnTo>
                  <a:close/>
                  <a:moveTo>
                    <a:pt x="918" y="326"/>
                  </a:moveTo>
                  <a:lnTo>
                    <a:pt x="921" y="325"/>
                  </a:lnTo>
                  <a:lnTo>
                    <a:pt x="922" y="325"/>
                  </a:lnTo>
                  <a:lnTo>
                    <a:pt x="923" y="323"/>
                  </a:lnTo>
                  <a:lnTo>
                    <a:pt x="924" y="322"/>
                  </a:lnTo>
                  <a:lnTo>
                    <a:pt x="925" y="319"/>
                  </a:lnTo>
                  <a:lnTo>
                    <a:pt x="924" y="318"/>
                  </a:lnTo>
                  <a:lnTo>
                    <a:pt x="923" y="311"/>
                  </a:lnTo>
                  <a:lnTo>
                    <a:pt x="922" y="304"/>
                  </a:lnTo>
                  <a:lnTo>
                    <a:pt x="920" y="297"/>
                  </a:lnTo>
                  <a:lnTo>
                    <a:pt x="917" y="291"/>
                  </a:lnTo>
                  <a:lnTo>
                    <a:pt x="915" y="286"/>
                  </a:lnTo>
                  <a:lnTo>
                    <a:pt x="911" y="281"/>
                  </a:lnTo>
                  <a:lnTo>
                    <a:pt x="908" y="277"/>
                  </a:lnTo>
                  <a:lnTo>
                    <a:pt x="904" y="273"/>
                  </a:lnTo>
                  <a:lnTo>
                    <a:pt x="900" y="270"/>
                  </a:lnTo>
                  <a:lnTo>
                    <a:pt x="895" y="267"/>
                  </a:lnTo>
                  <a:lnTo>
                    <a:pt x="890" y="265"/>
                  </a:lnTo>
                  <a:lnTo>
                    <a:pt x="885" y="263"/>
                  </a:lnTo>
                  <a:lnTo>
                    <a:pt x="879" y="262"/>
                  </a:lnTo>
                  <a:lnTo>
                    <a:pt x="873" y="261"/>
                  </a:lnTo>
                  <a:lnTo>
                    <a:pt x="866" y="260"/>
                  </a:lnTo>
                  <a:lnTo>
                    <a:pt x="860" y="260"/>
                  </a:lnTo>
                  <a:lnTo>
                    <a:pt x="854" y="260"/>
                  </a:lnTo>
                  <a:lnTo>
                    <a:pt x="849" y="261"/>
                  </a:lnTo>
                  <a:lnTo>
                    <a:pt x="844" y="262"/>
                  </a:lnTo>
                  <a:lnTo>
                    <a:pt x="839" y="263"/>
                  </a:lnTo>
                  <a:lnTo>
                    <a:pt x="834" y="265"/>
                  </a:lnTo>
                  <a:lnTo>
                    <a:pt x="830" y="267"/>
                  </a:lnTo>
                  <a:lnTo>
                    <a:pt x="826" y="270"/>
                  </a:lnTo>
                  <a:lnTo>
                    <a:pt x="821" y="273"/>
                  </a:lnTo>
                  <a:lnTo>
                    <a:pt x="818" y="277"/>
                  </a:lnTo>
                  <a:lnTo>
                    <a:pt x="814" y="281"/>
                  </a:lnTo>
                  <a:lnTo>
                    <a:pt x="810" y="286"/>
                  </a:lnTo>
                  <a:lnTo>
                    <a:pt x="807" y="291"/>
                  </a:lnTo>
                  <a:lnTo>
                    <a:pt x="804" y="297"/>
                  </a:lnTo>
                  <a:lnTo>
                    <a:pt x="802" y="304"/>
                  </a:lnTo>
                  <a:lnTo>
                    <a:pt x="799" y="311"/>
                  </a:lnTo>
                  <a:lnTo>
                    <a:pt x="797" y="318"/>
                  </a:lnTo>
                  <a:lnTo>
                    <a:pt x="797" y="321"/>
                  </a:lnTo>
                  <a:lnTo>
                    <a:pt x="797" y="323"/>
                  </a:lnTo>
                  <a:lnTo>
                    <a:pt x="798" y="324"/>
                  </a:lnTo>
                  <a:lnTo>
                    <a:pt x="799" y="325"/>
                  </a:lnTo>
                  <a:lnTo>
                    <a:pt x="800" y="326"/>
                  </a:lnTo>
                  <a:lnTo>
                    <a:pt x="802" y="326"/>
                  </a:lnTo>
                  <a:lnTo>
                    <a:pt x="918" y="326"/>
                  </a:lnTo>
                  <a:close/>
                  <a:moveTo>
                    <a:pt x="1595" y="588"/>
                  </a:moveTo>
                  <a:lnTo>
                    <a:pt x="1577" y="588"/>
                  </a:lnTo>
                  <a:lnTo>
                    <a:pt x="1560" y="587"/>
                  </a:lnTo>
                  <a:lnTo>
                    <a:pt x="1543" y="585"/>
                  </a:lnTo>
                  <a:lnTo>
                    <a:pt x="1528" y="584"/>
                  </a:lnTo>
                  <a:lnTo>
                    <a:pt x="1513" y="581"/>
                  </a:lnTo>
                  <a:lnTo>
                    <a:pt x="1499" y="578"/>
                  </a:lnTo>
                  <a:lnTo>
                    <a:pt x="1485" y="575"/>
                  </a:lnTo>
                  <a:lnTo>
                    <a:pt x="1472" y="571"/>
                  </a:lnTo>
                  <a:lnTo>
                    <a:pt x="1460" y="567"/>
                  </a:lnTo>
                  <a:lnTo>
                    <a:pt x="1449" y="563"/>
                  </a:lnTo>
                  <a:lnTo>
                    <a:pt x="1438" y="558"/>
                  </a:lnTo>
                  <a:lnTo>
                    <a:pt x="1427" y="553"/>
                  </a:lnTo>
                  <a:lnTo>
                    <a:pt x="1418" y="548"/>
                  </a:lnTo>
                  <a:lnTo>
                    <a:pt x="1409" y="543"/>
                  </a:lnTo>
                  <a:lnTo>
                    <a:pt x="1393" y="532"/>
                  </a:lnTo>
                  <a:lnTo>
                    <a:pt x="1391" y="531"/>
                  </a:lnTo>
                  <a:lnTo>
                    <a:pt x="1390" y="529"/>
                  </a:lnTo>
                  <a:lnTo>
                    <a:pt x="1389" y="527"/>
                  </a:lnTo>
                  <a:lnTo>
                    <a:pt x="1389" y="525"/>
                  </a:lnTo>
                  <a:lnTo>
                    <a:pt x="1390" y="523"/>
                  </a:lnTo>
                  <a:lnTo>
                    <a:pt x="1391" y="522"/>
                  </a:lnTo>
                  <a:lnTo>
                    <a:pt x="1440" y="446"/>
                  </a:lnTo>
                  <a:lnTo>
                    <a:pt x="1442" y="444"/>
                  </a:lnTo>
                  <a:lnTo>
                    <a:pt x="1443" y="444"/>
                  </a:lnTo>
                  <a:lnTo>
                    <a:pt x="1444" y="443"/>
                  </a:lnTo>
                  <a:lnTo>
                    <a:pt x="1446" y="443"/>
                  </a:lnTo>
                  <a:lnTo>
                    <a:pt x="1448" y="444"/>
                  </a:lnTo>
                  <a:lnTo>
                    <a:pt x="1450" y="445"/>
                  </a:lnTo>
                  <a:lnTo>
                    <a:pt x="1465" y="456"/>
                  </a:lnTo>
                  <a:lnTo>
                    <a:pt x="1483" y="465"/>
                  </a:lnTo>
                  <a:lnTo>
                    <a:pt x="1501" y="473"/>
                  </a:lnTo>
                  <a:lnTo>
                    <a:pt x="1510" y="476"/>
                  </a:lnTo>
                  <a:lnTo>
                    <a:pt x="1520" y="479"/>
                  </a:lnTo>
                  <a:lnTo>
                    <a:pt x="1529" y="482"/>
                  </a:lnTo>
                  <a:lnTo>
                    <a:pt x="1539" y="485"/>
                  </a:lnTo>
                  <a:lnTo>
                    <a:pt x="1558" y="489"/>
                  </a:lnTo>
                  <a:lnTo>
                    <a:pt x="1576" y="491"/>
                  </a:lnTo>
                  <a:lnTo>
                    <a:pt x="1594" y="492"/>
                  </a:lnTo>
                  <a:lnTo>
                    <a:pt x="1604" y="491"/>
                  </a:lnTo>
                  <a:lnTo>
                    <a:pt x="1613" y="490"/>
                  </a:lnTo>
                  <a:lnTo>
                    <a:pt x="1622" y="488"/>
                  </a:lnTo>
                  <a:lnTo>
                    <a:pt x="1629" y="486"/>
                  </a:lnTo>
                  <a:lnTo>
                    <a:pt x="1632" y="484"/>
                  </a:lnTo>
                  <a:lnTo>
                    <a:pt x="1635" y="482"/>
                  </a:lnTo>
                  <a:lnTo>
                    <a:pt x="1638" y="480"/>
                  </a:lnTo>
                  <a:lnTo>
                    <a:pt x="1640" y="477"/>
                  </a:lnTo>
                  <a:lnTo>
                    <a:pt x="1642" y="474"/>
                  </a:lnTo>
                  <a:lnTo>
                    <a:pt x="1643" y="471"/>
                  </a:lnTo>
                  <a:lnTo>
                    <a:pt x="1644" y="468"/>
                  </a:lnTo>
                  <a:lnTo>
                    <a:pt x="1644" y="464"/>
                  </a:lnTo>
                  <a:lnTo>
                    <a:pt x="1644" y="461"/>
                  </a:lnTo>
                  <a:lnTo>
                    <a:pt x="1643" y="457"/>
                  </a:lnTo>
                  <a:lnTo>
                    <a:pt x="1642" y="454"/>
                  </a:lnTo>
                  <a:lnTo>
                    <a:pt x="1641" y="451"/>
                  </a:lnTo>
                  <a:lnTo>
                    <a:pt x="1640" y="449"/>
                  </a:lnTo>
                  <a:lnTo>
                    <a:pt x="1638" y="448"/>
                  </a:lnTo>
                  <a:lnTo>
                    <a:pt x="1636" y="445"/>
                  </a:lnTo>
                  <a:lnTo>
                    <a:pt x="1629" y="441"/>
                  </a:lnTo>
                  <a:lnTo>
                    <a:pt x="1620" y="437"/>
                  </a:lnTo>
                  <a:lnTo>
                    <a:pt x="1609" y="434"/>
                  </a:lnTo>
                  <a:lnTo>
                    <a:pt x="1595" y="432"/>
                  </a:lnTo>
                  <a:lnTo>
                    <a:pt x="1579" y="429"/>
                  </a:lnTo>
                  <a:lnTo>
                    <a:pt x="1551" y="425"/>
                  </a:lnTo>
                  <a:lnTo>
                    <a:pt x="1537" y="422"/>
                  </a:lnTo>
                  <a:lnTo>
                    <a:pt x="1522" y="419"/>
                  </a:lnTo>
                  <a:lnTo>
                    <a:pt x="1508" y="415"/>
                  </a:lnTo>
                  <a:lnTo>
                    <a:pt x="1493" y="411"/>
                  </a:lnTo>
                  <a:lnTo>
                    <a:pt x="1480" y="405"/>
                  </a:lnTo>
                  <a:lnTo>
                    <a:pt x="1466" y="398"/>
                  </a:lnTo>
                  <a:lnTo>
                    <a:pt x="1460" y="395"/>
                  </a:lnTo>
                  <a:lnTo>
                    <a:pt x="1454" y="391"/>
                  </a:lnTo>
                  <a:lnTo>
                    <a:pt x="1448" y="386"/>
                  </a:lnTo>
                  <a:lnTo>
                    <a:pt x="1443" y="382"/>
                  </a:lnTo>
                  <a:lnTo>
                    <a:pt x="1438" y="377"/>
                  </a:lnTo>
                  <a:lnTo>
                    <a:pt x="1433" y="371"/>
                  </a:lnTo>
                  <a:lnTo>
                    <a:pt x="1428" y="366"/>
                  </a:lnTo>
                  <a:lnTo>
                    <a:pt x="1424" y="359"/>
                  </a:lnTo>
                  <a:lnTo>
                    <a:pt x="1420" y="353"/>
                  </a:lnTo>
                  <a:lnTo>
                    <a:pt x="1417" y="346"/>
                  </a:lnTo>
                  <a:lnTo>
                    <a:pt x="1414" y="338"/>
                  </a:lnTo>
                  <a:lnTo>
                    <a:pt x="1411" y="330"/>
                  </a:lnTo>
                  <a:lnTo>
                    <a:pt x="1410" y="322"/>
                  </a:lnTo>
                  <a:lnTo>
                    <a:pt x="1408" y="313"/>
                  </a:lnTo>
                  <a:lnTo>
                    <a:pt x="1408" y="308"/>
                  </a:lnTo>
                  <a:lnTo>
                    <a:pt x="1407" y="304"/>
                  </a:lnTo>
                  <a:lnTo>
                    <a:pt x="1407" y="294"/>
                  </a:lnTo>
                  <a:lnTo>
                    <a:pt x="1407" y="285"/>
                  </a:lnTo>
                  <a:lnTo>
                    <a:pt x="1408" y="277"/>
                  </a:lnTo>
                  <a:lnTo>
                    <a:pt x="1409" y="268"/>
                  </a:lnTo>
                  <a:lnTo>
                    <a:pt x="1410" y="261"/>
                  </a:lnTo>
                  <a:lnTo>
                    <a:pt x="1412" y="253"/>
                  </a:lnTo>
                  <a:lnTo>
                    <a:pt x="1415" y="246"/>
                  </a:lnTo>
                  <a:lnTo>
                    <a:pt x="1417" y="239"/>
                  </a:lnTo>
                  <a:lnTo>
                    <a:pt x="1420" y="232"/>
                  </a:lnTo>
                  <a:lnTo>
                    <a:pt x="1424" y="225"/>
                  </a:lnTo>
                  <a:lnTo>
                    <a:pt x="1428" y="219"/>
                  </a:lnTo>
                  <a:lnTo>
                    <a:pt x="1436" y="208"/>
                  </a:lnTo>
                  <a:lnTo>
                    <a:pt x="1441" y="202"/>
                  </a:lnTo>
                  <a:lnTo>
                    <a:pt x="1446" y="197"/>
                  </a:lnTo>
                  <a:lnTo>
                    <a:pt x="1457" y="188"/>
                  </a:lnTo>
                  <a:lnTo>
                    <a:pt x="1463" y="183"/>
                  </a:lnTo>
                  <a:lnTo>
                    <a:pt x="1469" y="179"/>
                  </a:lnTo>
                  <a:lnTo>
                    <a:pt x="1483" y="172"/>
                  </a:lnTo>
                  <a:lnTo>
                    <a:pt x="1490" y="169"/>
                  </a:lnTo>
                  <a:lnTo>
                    <a:pt x="1497" y="166"/>
                  </a:lnTo>
                  <a:lnTo>
                    <a:pt x="1512" y="161"/>
                  </a:lnTo>
                  <a:lnTo>
                    <a:pt x="1528" y="157"/>
                  </a:lnTo>
                  <a:lnTo>
                    <a:pt x="1544" y="154"/>
                  </a:lnTo>
                  <a:lnTo>
                    <a:pt x="1561" y="152"/>
                  </a:lnTo>
                  <a:lnTo>
                    <a:pt x="1579" y="152"/>
                  </a:lnTo>
                  <a:lnTo>
                    <a:pt x="1595" y="152"/>
                  </a:lnTo>
                  <a:lnTo>
                    <a:pt x="1611" y="153"/>
                  </a:lnTo>
                  <a:lnTo>
                    <a:pt x="1626" y="154"/>
                  </a:lnTo>
                  <a:lnTo>
                    <a:pt x="1641" y="156"/>
                  </a:lnTo>
                  <a:lnTo>
                    <a:pt x="1654" y="158"/>
                  </a:lnTo>
                  <a:lnTo>
                    <a:pt x="1667" y="160"/>
                  </a:lnTo>
                  <a:lnTo>
                    <a:pt x="1679" y="163"/>
                  </a:lnTo>
                  <a:lnTo>
                    <a:pt x="1691" y="167"/>
                  </a:lnTo>
                  <a:lnTo>
                    <a:pt x="1702" y="170"/>
                  </a:lnTo>
                  <a:lnTo>
                    <a:pt x="1713" y="174"/>
                  </a:lnTo>
                  <a:lnTo>
                    <a:pt x="1723" y="179"/>
                  </a:lnTo>
                  <a:lnTo>
                    <a:pt x="1733" y="183"/>
                  </a:lnTo>
                  <a:lnTo>
                    <a:pt x="1742" y="188"/>
                  </a:lnTo>
                  <a:lnTo>
                    <a:pt x="1751" y="194"/>
                  </a:lnTo>
                  <a:lnTo>
                    <a:pt x="1768" y="205"/>
                  </a:lnTo>
                  <a:lnTo>
                    <a:pt x="1770" y="207"/>
                  </a:lnTo>
                  <a:lnTo>
                    <a:pt x="1771" y="209"/>
                  </a:lnTo>
                  <a:lnTo>
                    <a:pt x="1772" y="211"/>
                  </a:lnTo>
                  <a:lnTo>
                    <a:pt x="1772" y="212"/>
                  </a:lnTo>
                  <a:lnTo>
                    <a:pt x="1771" y="215"/>
                  </a:lnTo>
                  <a:lnTo>
                    <a:pt x="1770" y="216"/>
                  </a:lnTo>
                  <a:lnTo>
                    <a:pt x="1722" y="288"/>
                  </a:lnTo>
                  <a:lnTo>
                    <a:pt x="1720" y="290"/>
                  </a:lnTo>
                  <a:lnTo>
                    <a:pt x="1718" y="292"/>
                  </a:lnTo>
                  <a:lnTo>
                    <a:pt x="1716" y="292"/>
                  </a:lnTo>
                  <a:lnTo>
                    <a:pt x="1715" y="292"/>
                  </a:lnTo>
                  <a:lnTo>
                    <a:pt x="1711" y="292"/>
                  </a:lnTo>
                  <a:lnTo>
                    <a:pt x="1708" y="290"/>
                  </a:lnTo>
                  <a:lnTo>
                    <a:pt x="1693" y="282"/>
                  </a:lnTo>
                  <a:lnTo>
                    <a:pt x="1677" y="274"/>
                  </a:lnTo>
                  <a:lnTo>
                    <a:pt x="1662" y="268"/>
                  </a:lnTo>
                  <a:lnTo>
                    <a:pt x="1647" y="263"/>
                  </a:lnTo>
                  <a:lnTo>
                    <a:pt x="1633" y="258"/>
                  </a:lnTo>
                  <a:lnTo>
                    <a:pt x="1619" y="255"/>
                  </a:lnTo>
                  <a:lnTo>
                    <a:pt x="1612" y="254"/>
                  </a:lnTo>
                  <a:lnTo>
                    <a:pt x="1606" y="254"/>
                  </a:lnTo>
                  <a:lnTo>
                    <a:pt x="1593" y="253"/>
                  </a:lnTo>
                  <a:lnTo>
                    <a:pt x="1584" y="253"/>
                  </a:lnTo>
                  <a:lnTo>
                    <a:pt x="1576" y="254"/>
                  </a:lnTo>
                  <a:lnTo>
                    <a:pt x="1568" y="256"/>
                  </a:lnTo>
                  <a:lnTo>
                    <a:pt x="1562" y="259"/>
                  </a:lnTo>
                  <a:lnTo>
                    <a:pt x="1560" y="261"/>
                  </a:lnTo>
                  <a:lnTo>
                    <a:pt x="1557" y="263"/>
                  </a:lnTo>
                  <a:lnTo>
                    <a:pt x="1554" y="267"/>
                  </a:lnTo>
                  <a:lnTo>
                    <a:pt x="1552" y="270"/>
                  </a:lnTo>
                  <a:lnTo>
                    <a:pt x="1551" y="273"/>
                  </a:lnTo>
                  <a:lnTo>
                    <a:pt x="1551" y="276"/>
                  </a:lnTo>
                  <a:lnTo>
                    <a:pt x="1550" y="280"/>
                  </a:lnTo>
                  <a:lnTo>
                    <a:pt x="1551" y="283"/>
                  </a:lnTo>
                  <a:lnTo>
                    <a:pt x="1551" y="286"/>
                  </a:lnTo>
                  <a:lnTo>
                    <a:pt x="1553" y="289"/>
                  </a:lnTo>
                  <a:lnTo>
                    <a:pt x="1555" y="292"/>
                  </a:lnTo>
                  <a:lnTo>
                    <a:pt x="1557" y="295"/>
                  </a:lnTo>
                  <a:lnTo>
                    <a:pt x="1560" y="297"/>
                  </a:lnTo>
                  <a:lnTo>
                    <a:pt x="1563" y="299"/>
                  </a:lnTo>
                  <a:lnTo>
                    <a:pt x="1567" y="301"/>
                  </a:lnTo>
                  <a:lnTo>
                    <a:pt x="1576" y="304"/>
                  </a:lnTo>
                  <a:lnTo>
                    <a:pt x="1587" y="307"/>
                  </a:lnTo>
                  <a:lnTo>
                    <a:pt x="1600" y="309"/>
                  </a:lnTo>
                  <a:lnTo>
                    <a:pt x="1615" y="312"/>
                  </a:lnTo>
                  <a:lnTo>
                    <a:pt x="1642" y="316"/>
                  </a:lnTo>
                  <a:lnTo>
                    <a:pt x="1657" y="318"/>
                  </a:lnTo>
                  <a:lnTo>
                    <a:pt x="1672" y="321"/>
                  </a:lnTo>
                  <a:lnTo>
                    <a:pt x="1686" y="325"/>
                  </a:lnTo>
                  <a:lnTo>
                    <a:pt x="1701" y="329"/>
                  </a:lnTo>
                  <a:lnTo>
                    <a:pt x="1715" y="334"/>
                  </a:lnTo>
                  <a:lnTo>
                    <a:pt x="1728" y="340"/>
                  </a:lnTo>
                  <a:lnTo>
                    <a:pt x="1740" y="348"/>
                  </a:lnTo>
                  <a:lnTo>
                    <a:pt x="1746" y="352"/>
                  </a:lnTo>
                  <a:lnTo>
                    <a:pt x="1752" y="356"/>
                  </a:lnTo>
                  <a:lnTo>
                    <a:pt x="1757" y="361"/>
                  </a:lnTo>
                  <a:lnTo>
                    <a:pt x="1762" y="366"/>
                  </a:lnTo>
                  <a:lnTo>
                    <a:pt x="1766" y="371"/>
                  </a:lnTo>
                  <a:lnTo>
                    <a:pt x="1771" y="377"/>
                  </a:lnTo>
                  <a:lnTo>
                    <a:pt x="1774" y="383"/>
                  </a:lnTo>
                  <a:lnTo>
                    <a:pt x="1778" y="390"/>
                  </a:lnTo>
                  <a:lnTo>
                    <a:pt x="1781" y="397"/>
                  </a:lnTo>
                  <a:lnTo>
                    <a:pt x="1783" y="404"/>
                  </a:lnTo>
                  <a:lnTo>
                    <a:pt x="1785" y="412"/>
                  </a:lnTo>
                  <a:lnTo>
                    <a:pt x="1787" y="420"/>
                  </a:lnTo>
                  <a:lnTo>
                    <a:pt x="1787" y="425"/>
                  </a:lnTo>
                  <a:lnTo>
                    <a:pt x="1787" y="429"/>
                  </a:lnTo>
                  <a:lnTo>
                    <a:pt x="1788" y="438"/>
                  </a:lnTo>
                  <a:lnTo>
                    <a:pt x="1787" y="449"/>
                  </a:lnTo>
                  <a:lnTo>
                    <a:pt x="1787" y="458"/>
                  </a:lnTo>
                  <a:lnTo>
                    <a:pt x="1785" y="468"/>
                  </a:lnTo>
                  <a:lnTo>
                    <a:pt x="1783" y="477"/>
                  </a:lnTo>
                  <a:lnTo>
                    <a:pt x="1781" y="485"/>
                  </a:lnTo>
                  <a:lnTo>
                    <a:pt x="1778" y="494"/>
                  </a:lnTo>
                  <a:lnTo>
                    <a:pt x="1775" y="501"/>
                  </a:lnTo>
                  <a:lnTo>
                    <a:pt x="1771" y="509"/>
                  </a:lnTo>
                  <a:lnTo>
                    <a:pt x="1767" y="516"/>
                  </a:lnTo>
                  <a:lnTo>
                    <a:pt x="1763" y="523"/>
                  </a:lnTo>
                  <a:lnTo>
                    <a:pt x="1758" y="529"/>
                  </a:lnTo>
                  <a:lnTo>
                    <a:pt x="1752" y="535"/>
                  </a:lnTo>
                  <a:lnTo>
                    <a:pt x="1747" y="540"/>
                  </a:lnTo>
                  <a:lnTo>
                    <a:pt x="1741" y="546"/>
                  </a:lnTo>
                  <a:lnTo>
                    <a:pt x="1734" y="550"/>
                  </a:lnTo>
                  <a:lnTo>
                    <a:pt x="1728" y="555"/>
                  </a:lnTo>
                  <a:lnTo>
                    <a:pt x="1721" y="559"/>
                  </a:lnTo>
                  <a:lnTo>
                    <a:pt x="1714" y="563"/>
                  </a:lnTo>
                  <a:lnTo>
                    <a:pt x="1699" y="570"/>
                  </a:lnTo>
                  <a:lnTo>
                    <a:pt x="1683" y="576"/>
                  </a:lnTo>
                  <a:lnTo>
                    <a:pt x="1675" y="578"/>
                  </a:lnTo>
                  <a:lnTo>
                    <a:pt x="1666" y="580"/>
                  </a:lnTo>
                  <a:lnTo>
                    <a:pt x="1649" y="584"/>
                  </a:lnTo>
                  <a:lnTo>
                    <a:pt x="1631" y="586"/>
                  </a:lnTo>
                  <a:lnTo>
                    <a:pt x="1613" y="588"/>
                  </a:lnTo>
                  <a:lnTo>
                    <a:pt x="1595" y="5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152140"/>
            <a:ext cx="5761037" cy="443198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600"/>
            </a:lvl1pPr>
            <a:lvl2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2pPr>
            <a:lvl3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3pPr>
            <a:lvl4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4pPr>
            <a:lvl5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5pPr>
            <a:lvl6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6pPr>
            <a:lvl7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7pPr>
            <a:lvl8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8pPr>
            <a:lvl9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9pPr>
          </a:lstStyle>
          <a:p>
            <a:pPr lvl="0"/>
            <a:r>
              <a:rPr lang="en-US" dirty="0"/>
              <a:t>Add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78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/ produ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552" y="260351"/>
            <a:ext cx="1224137" cy="216023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11/09/2022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688" y="260350"/>
            <a:ext cx="8137550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5239" y="260351"/>
            <a:ext cx="431800" cy="216023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152140"/>
            <a:ext cx="5761037" cy="443198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600"/>
            </a:lvl1pPr>
            <a:lvl2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2pPr>
            <a:lvl3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3pPr>
            <a:lvl4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4pPr>
            <a:lvl5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5pPr>
            <a:lvl6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6pPr>
            <a:lvl7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7pPr>
            <a:lvl8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8pPr>
            <a:lvl9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9pPr>
          </a:lstStyle>
          <a:p>
            <a:pPr lvl="0"/>
            <a:r>
              <a:rPr lang="en-US" dirty="0"/>
              <a:t>Add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C00EF-F58E-4FB7-916A-B28D45355D9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2282400"/>
            <a:ext cx="4536000" cy="1575409"/>
            <a:chOff x="3279775" y="2451101"/>
            <a:chExt cx="5640388" cy="1958974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2CF56C-8FB5-462F-BC9F-859D9F064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9775" y="2451101"/>
              <a:ext cx="1838325" cy="1944687"/>
            </a:xfrm>
            <a:custGeom>
              <a:avLst/>
              <a:gdLst>
                <a:gd name="T0" fmla="*/ 978 w 1158"/>
                <a:gd name="T1" fmla="*/ 608 h 1225"/>
                <a:gd name="T2" fmla="*/ 974 w 1158"/>
                <a:gd name="T3" fmla="*/ 610 h 1225"/>
                <a:gd name="T4" fmla="*/ 968 w 1158"/>
                <a:gd name="T5" fmla="*/ 608 h 1225"/>
                <a:gd name="T6" fmla="*/ 966 w 1158"/>
                <a:gd name="T7" fmla="*/ 134 h 1225"/>
                <a:gd name="T8" fmla="*/ 963 w 1158"/>
                <a:gd name="T9" fmla="*/ 128 h 1225"/>
                <a:gd name="T10" fmla="*/ 956 w 1158"/>
                <a:gd name="T11" fmla="*/ 128 h 1225"/>
                <a:gd name="T12" fmla="*/ 953 w 1158"/>
                <a:gd name="T13" fmla="*/ 132 h 1225"/>
                <a:gd name="T14" fmla="*/ 784 w 1158"/>
                <a:gd name="T15" fmla="*/ 603 h 1225"/>
                <a:gd name="T16" fmla="*/ 779 w 1158"/>
                <a:gd name="T17" fmla="*/ 607 h 1225"/>
                <a:gd name="T18" fmla="*/ 773 w 1158"/>
                <a:gd name="T19" fmla="*/ 605 h 1225"/>
                <a:gd name="T20" fmla="*/ 771 w 1158"/>
                <a:gd name="T21" fmla="*/ 466 h 1225"/>
                <a:gd name="T22" fmla="*/ 769 w 1158"/>
                <a:gd name="T23" fmla="*/ 461 h 1225"/>
                <a:gd name="T24" fmla="*/ 764 w 1158"/>
                <a:gd name="T25" fmla="*/ 459 h 1225"/>
                <a:gd name="T26" fmla="*/ 584 w 1158"/>
                <a:gd name="T27" fmla="*/ 614 h 1225"/>
                <a:gd name="T28" fmla="*/ 579 w 1158"/>
                <a:gd name="T29" fmla="*/ 616 h 1225"/>
                <a:gd name="T30" fmla="*/ 396 w 1158"/>
                <a:gd name="T31" fmla="*/ 461 h 1225"/>
                <a:gd name="T32" fmla="*/ 390 w 1158"/>
                <a:gd name="T33" fmla="*/ 460 h 1225"/>
                <a:gd name="T34" fmla="*/ 386 w 1158"/>
                <a:gd name="T35" fmla="*/ 464 h 1225"/>
                <a:gd name="T36" fmla="*/ 386 w 1158"/>
                <a:gd name="T37" fmla="*/ 603 h 1225"/>
                <a:gd name="T38" fmla="*/ 381 w 1158"/>
                <a:gd name="T39" fmla="*/ 607 h 1225"/>
                <a:gd name="T40" fmla="*/ 375 w 1158"/>
                <a:gd name="T41" fmla="*/ 605 h 1225"/>
                <a:gd name="T42" fmla="*/ 292 w 1158"/>
                <a:gd name="T43" fmla="*/ 378 h 1225"/>
                <a:gd name="T44" fmla="*/ 203 w 1158"/>
                <a:gd name="T45" fmla="*/ 130 h 1225"/>
                <a:gd name="T46" fmla="*/ 197 w 1158"/>
                <a:gd name="T47" fmla="*/ 128 h 1225"/>
                <a:gd name="T48" fmla="*/ 192 w 1158"/>
                <a:gd name="T49" fmla="*/ 132 h 1225"/>
                <a:gd name="T50" fmla="*/ 191 w 1158"/>
                <a:gd name="T51" fmla="*/ 606 h 1225"/>
                <a:gd name="T52" fmla="*/ 186 w 1158"/>
                <a:gd name="T53" fmla="*/ 610 h 1225"/>
                <a:gd name="T54" fmla="*/ 181 w 1158"/>
                <a:gd name="T55" fmla="*/ 609 h 1225"/>
                <a:gd name="T56" fmla="*/ 13 w 1158"/>
                <a:gd name="T57" fmla="*/ 5 h 1225"/>
                <a:gd name="T58" fmla="*/ 10 w 1158"/>
                <a:gd name="T59" fmla="*/ 1 h 1225"/>
                <a:gd name="T60" fmla="*/ 4 w 1158"/>
                <a:gd name="T61" fmla="*/ 1 h 1225"/>
                <a:gd name="T62" fmla="*/ 0 w 1158"/>
                <a:gd name="T63" fmla="*/ 7 h 1225"/>
                <a:gd name="T64" fmla="*/ 1 w 1158"/>
                <a:gd name="T65" fmla="*/ 552 h 1225"/>
                <a:gd name="T66" fmla="*/ 147 w 1158"/>
                <a:gd name="T67" fmla="*/ 644 h 1225"/>
                <a:gd name="T68" fmla="*/ 389 w 1158"/>
                <a:gd name="T69" fmla="*/ 646 h 1225"/>
                <a:gd name="T70" fmla="*/ 397 w 1158"/>
                <a:gd name="T71" fmla="*/ 649 h 1225"/>
                <a:gd name="T72" fmla="*/ 500 w 1158"/>
                <a:gd name="T73" fmla="*/ 909 h 1225"/>
                <a:gd name="T74" fmla="*/ 501 w 1158"/>
                <a:gd name="T75" fmla="*/ 917 h 1225"/>
                <a:gd name="T76" fmla="*/ 447 w 1158"/>
                <a:gd name="T77" fmla="*/ 1030 h 1225"/>
                <a:gd name="T78" fmla="*/ 519 w 1158"/>
                <a:gd name="T79" fmla="*/ 1218 h 1225"/>
                <a:gd name="T80" fmla="*/ 526 w 1158"/>
                <a:gd name="T81" fmla="*/ 1224 h 1225"/>
                <a:gd name="T82" fmla="*/ 629 w 1158"/>
                <a:gd name="T83" fmla="*/ 1225 h 1225"/>
                <a:gd name="T84" fmla="*/ 637 w 1158"/>
                <a:gd name="T85" fmla="*/ 1221 h 1225"/>
                <a:gd name="T86" fmla="*/ 710 w 1158"/>
                <a:gd name="T87" fmla="*/ 1036 h 1225"/>
                <a:gd name="T88" fmla="*/ 710 w 1158"/>
                <a:gd name="T89" fmla="*/ 1030 h 1225"/>
                <a:gd name="T90" fmla="*/ 657 w 1158"/>
                <a:gd name="T91" fmla="*/ 917 h 1225"/>
                <a:gd name="T92" fmla="*/ 758 w 1158"/>
                <a:gd name="T93" fmla="*/ 652 h 1225"/>
                <a:gd name="T94" fmla="*/ 765 w 1158"/>
                <a:gd name="T95" fmla="*/ 646 h 1225"/>
                <a:gd name="T96" fmla="*/ 1009 w 1158"/>
                <a:gd name="T97" fmla="*/ 645 h 1225"/>
                <a:gd name="T98" fmla="*/ 1155 w 1158"/>
                <a:gd name="T99" fmla="*/ 554 h 1225"/>
                <a:gd name="T100" fmla="*/ 1158 w 1158"/>
                <a:gd name="T101" fmla="*/ 549 h 1225"/>
                <a:gd name="T102" fmla="*/ 1158 w 1158"/>
                <a:gd name="T103" fmla="*/ 4 h 1225"/>
                <a:gd name="T104" fmla="*/ 1152 w 1158"/>
                <a:gd name="T105" fmla="*/ 0 h 1225"/>
                <a:gd name="T106" fmla="*/ 1146 w 1158"/>
                <a:gd name="T107" fmla="*/ 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8" h="1225">
                  <a:moveTo>
                    <a:pt x="1145" y="5"/>
                  </a:moveTo>
                  <a:lnTo>
                    <a:pt x="979" y="605"/>
                  </a:lnTo>
                  <a:lnTo>
                    <a:pt x="978" y="608"/>
                  </a:lnTo>
                  <a:lnTo>
                    <a:pt x="977" y="608"/>
                  </a:lnTo>
                  <a:lnTo>
                    <a:pt x="976" y="609"/>
                  </a:lnTo>
                  <a:lnTo>
                    <a:pt x="974" y="610"/>
                  </a:lnTo>
                  <a:lnTo>
                    <a:pt x="972" y="610"/>
                  </a:lnTo>
                  <a:lnTo>
                    <a:pt x="970" y="609"/>
                  </a:lnTo>
                  <a:lnTo>
                    <a:pt x="968" y="608"/>
                  </a:lnTo>
                  <a:lnTo>
                    <a:pt x="967" y="606"/>
                  </a:lnTo>
                  <a:lnTo>
                    <a:pt x="966" y="603"/>
                  </a:lnTo>
                  <a:lnTo>
                    <a:pt x="966" y="134"/>
                  </a:lnTo>
                  <a:lnTo>
                    <a:pt x="966" y="132"/>
                  </a:lnTo>
                  <a:lnTo>
                    <a:pt x="964" y="130"/>
                  </a:lnTo>
                  <a:lnTo>
                    <a:pt x="963" y="128"/>
                  </a:lnTo>
                  <a:lnTo>
                    <a:pt x="961" y="128"/>
                  </a:lnTo>
                  <a:lnTo>
                    <a:pt x="958" y="128"/>
                  </a:lnTo>
                  <a:lnTo>
                    <a:pt x="956" y="128"/>
                  </a:lnTo>
                  <a:lnTo>
                    <a:pt x="955" y="129"/>
                  </a:lnTo>
                  <a:lnTo>
                    <a:pt x="955" y="130"/>
                  </a:lnTo>
                  <a:lnTo>
                    <a:pt x="953" y="132"/>
                  </a:lnTo>
                  <a:lnTo>
                    <a:pt x="916" y="240"/>
                  </a:lnTo>
                  <a:lnTo>
                    <a:pt x="865" y="378"/>
                  </a:lnTo>
                  <a:lnTo>
                    <a:pt x="784" y="603"/>
                  </a:lnTo>
                  <a:lnTo>
                    <a:pt x="782" y="605"/>
                  </a:lnTo>
                  <a:lnTo>
                    <a:pt x="781" y="606"/>
                  </a:lnTo>
                  <a:lnTo>
                    <a:pt x="779" y="607"/>
                  </a:lnTo>
                  <a:lnTo>
                    <a:pt x="776" y="607"/>
                  </a:lnTo>
                  <a:lnTo>
                    <a:pt x="774" y="606"/>
                  </a:lnTo>
                  <a:lnTo>
                    <a:pt x="773" y="605"/>
                  </a:lnTo>
                  <a:lnTo>
                    <a:pt x="772" y="603"/>
                  </a:lnTo>
                  <a:lnTo>
                    <a:pt x="771" y="600"/>
                  </a:lnTo>
                  <a:lnTo>
                    <a:pt x="771" y="466"/>
                  </a:lnTo>
                  <a:lnTo>
                    <a:pt x="771" y="464"/>
                  </a:lnTo>
                  <a:lnTo>
                    <a:pt x="770" y="462"/>
                  </a:lnTo>
                  <a:lnTo>
                    <a:pt x="769" y="461"/>
                  </a:lnTo>
                  <a:lnTo>
                    <a:pt x="767" y="460"/>
                  </a:lnTo>
                  <a:lnTo>
                    <a:pt x="766" y="459"/>
                  </a:lnTo>
                  <a:lnTo>
                    <a:pt x="764" y="459"/>
                  </a:lnTo>
                  <a:lnTo>
                    <a:pt x="762" y="460"/>
                  </a:lnTo>
                  <a:lnTo>
                    <a:pt x="761" y="461"/>
                  </a:lnTo>
                  <a:lnTo>
                    <a:pt x="584" y="614"/>
                  </a:lnTo>
                  <a:lnTo>
                    <a:pt x="583" y="615"/>
                  </a:lnTo>
                  <a:lnTo>
                    <a:pt x="581" y="615"/>
                  </a:lnTo>
                  <a:lnTo>
                    <a:pt x="579" y="616"/>
                  </a:lnTo>
                  <a:lnTo>
                    <a:pt x="576" y="615"/>
                  </a:lnTo>
                  <a:lnTo>
                    <a:pt x="573" y="614"/>
                  </a:lnTo>
                  <a:lnTo>
                    <a:pt x="396" y="461"/>
                  </a:lnTo>
                  <a:lnTo>
                    <a:pt x="393" y="459"/>
                  </a:lnTo>
                  <a:lnTo>
                    <a:pt x="391" y="460"/>
                  </a:lnTo>
                  <a:lnTo>
                    <a:pt x="390" y="460"/>
                  </a:lnTo>
                  <a:lnTo>
                    <a:pt x="388" y="461"/>
                  </a:lnTo>
                  <a:lnTo>
                    <a:pt x="387" y="462"/>
                  </a:lnTo>
                  <a:lnTo>
                    <a:pt x="386" y="464"/>
                  </a:lnTo>
                  <a:lnTo>
                    <a:pt x="386" y="466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4" y="605"/>
                  </a:lnTo>
                  <a:lnTo>
                    <a:pt x="383" y="606"/>
                  </a:lnTo>
                  <a:lnTo>
                    <a:pt x="381" y="607"/>
                  </a:lnTo>
                  <a:lnTo>
                    <a:pt x="379" y="607"/>
                  </a:lnTo>
                  <a:lnTo>
                    <a:pt x="377" y="606"/>
                  </a:lnTo>
                  <a:lnTo>
                    <a:pt x="375" y="605"/>
                  </a:lnTo>
                  <a:lnTo>
                    <a:pt x="374" y="603"/>
                  </a:lnTo>
                  <a:lnTo>
                    <a:pt x="340" y="511"/>
                  </a:lnTo>
                  <a:lnTo>
                    <a:pt x="292" y="378"/>
                  </a:lnTo>
                  <a:lnTo>
                    <a:pt x="242" y="240"/>
                  </a:lnTo>
                  <a:lnTo>
                    <a:pt x="205" y="132"/>
                  </a:lnTo>
                  <a:lnTo>
                    <a:pt x="203" y="130"/>
                  </a:lnTo>
                  <a:lnTo>
                    <a:pt x="202" y="128"/>
                  </a:lnTo>
                  <a:lnTo>
                    <a:pt x="200" y="128"/>
                  </a:lnTo>
                  <a:lnTo>
                    <a:pt x="197" y="128"/>
                  </a:lnTo>
                  <a:lnTo>
                    <a:pt x="195" y="128"/>
                  </a:lnTo>
                  <a:lnTo>
                    <a:pt x="194" y="130"/>
                  </a:lnTo>
                  <a:lnTo>
                    <a:pt x="192" y="132"/>
                  </a:lnTo>
                  <a:lnTo>
                    <a:pt x="192" y="134"/>
                  </a:lnTo>
                  <a:lnTo>
                    <a:pt x="192" y="604"/>
                  </a:lnTo>
                  <a:lnTo>
                    <a:pt x="191" y="606"/>
                  </a:lnTo>
                  <a:lnTo>
                    <a:pt x="190" y="608"/>
                  </a:lnTo>
                  <a:lnTo>
                    <a:pt x="188" y="609"/>
                  </a:lnTo>
                  <a:lnTo>
                    <a:pt x="186" y="610"/>
                  </a:lnTo>
                  <a:lnTo>
                    <a:pt x="184" y="610"/>
                  </a:lnTo>
                  <a:lnTo>
                    <a:pt x="182" y="609"/>
                  </a:lnTo>
                  <a:lnTo>
                    <a:pt x="181" y="609"/>
                  </a:lnTo>
                  <a:lnTo>
                    <a:pt x="180" y="608"/>
                  </a:lnTo>
                  <a:lnTo>
                    <a:pt x="179" y="60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546"/>
                  </a:lnTo>
                  <a:lnTo>
                    <a:pt x="0" y="549"/>
                  </a:lnTo>
                  <a:lnTo>
                    <a:pt x="1" y="552"/>
                  </a:lnTo>
                  <a:lnTo>
                    <a:pt x="3" y="554"/>
                  </a:lnTo>
                  <a:lnTo>
                    <a:pt x="5" y="555"/>
                  </a:lnTo>
                  <a:lnTo>
                    <a:pt x="147" y="644"/>
                  </a:lnTo>
                  <a:lnTo>
                    <a:pt x="150" y="645"/>
                  </a:lnTo>
                  <a:lnTo>
                    <a:pt x="153" y="646"/>
                  </a:lnTo>
                  <a:lnTo>
                    <a:pt x="389" y="646"/>
                  </a:lnTo>
                  <a:lnTo>
                    <a:pt x="392" y="646"/>
                  </a:lnTo>
                  <a:lnTo>
                    <a:pt x="395" y="647"/>
                  </a:lnTo>
                  <a:lnTo>
                    <a:pt x="397" y="649"/>
                  </a:lnTo>
                  <a:lnTo>
                    <a:pt x="398" y="651"/>
                  </a:lnTo>
                  <a:lnTo>
                    <a:pt x="399" y="652"/>
                  </a:lnTo>
                  <a:lnTo>
                    <a:pt x="500" y="909"/>
                  </a:lnTo>
                  <a:lnTo>
                    <a:pt x="501" y="912"/>
                  </a:lnTo>
                  <a:lnTo>
                    <a:pt x="501" y="914"/>
                  </a:lnTo>
                  <a:lnTo>
                    <a:pt x="501" y="917"/>
                  </a:lnTo>
                  <a:lnTo>
                    <a:pt x="500" y="920"/>
                  </a:lnTo>
                  <a:lnTo>
                    <a:pt x="448" y="1028"/>
                  </a:lnTo>
                  <a:lnTo>
                    <a:pt x="447" y="1030"/>
                  </a:lnTo>
                  <a:lnTo>
                    <a:pt x="447" y="1032"/>
                  </a:lnTo>
                  <a:lnTo>
                    <a:pt x="447" y="1036"/>
                  </a:lnTo>
                  <a:lnTo>
                    <a:pt x="519" y="1218"/>
                  </a:lnTo>
                  <a:lnTo>
                    <a:pt x="520" y="1221"/>
                  </a:lnTo>
                  <a:lnTo>
                    <a:pt x="523" y="1223"/>
                  </a:lnTo>
                  <a:lnTo>
                    <a:pt x="526" y="1224"/>
                  </a:lnTo>
                  <a:lnTo>
                    <a:pt x="529" y="1225"/>
                  </a:lnTo>
                  <a:lnTo>
                    <a:pt x="579" y="1225"/>
                  </a:lnTo>
                  <a:lnTo>
                    <a:pt x="629" y="1225"/>
                  </a:lnTo>
                  <a:lnTo>
                    <a:pt x="632" y="1224"/>
                  </a:lnTo>
                  <a:lnTo>
                    <a:pt x="635" y="1223"/>
                  </a:lnTo>
                  <a:lnTo>
                    <a:pt x="637" y="1221"/>
                  </a:lnTo>
                  <a:lnTo>
                    <a:pt x="638" y="1219"/>
                  </a:lnTo>
                  <a:lnTo>
                    <a:pt x="638" y="1218"/>
                  </a:lnTo>
                  <a:lnTo>
                    <a:pt x="710" y="1036"/>
                  </a:lnTo>
                  <a:lnTo>
                    <a:pt x="711" y="1034"/>
                  </a:lnTo>
                  <a:lnTo>
                    <a:pt x="711" y="1032"/>
                  </a:lnTo>
                  <a:lnTo>
                    <a:pt x="710" y="1030"/>
                  </a:lnTo>
                  <a:lnTo>
                    <a:pt x="710" y="1028"/>
                  </a:lnTo>
                  <a:lnTo>
                    <a:pt x="657" y="920"/>
                  </a:lnTo>
                  <a:lnTo>
                    <a:pt x="657" y="917"/>
                  </a:lnTo>
                  <a:lnTo>
                    <a:pt x="656" y="914"/>
                  </a:lnTo>
                  <a:lnTo>
                    <a:pt x="657" y="909"/>
                  </a:lnTo>
                  <a:lnTo>
                    <a:pt x="758" y="652"/>
                  </a:lnTo>
                  <a:lnTo>
                    <a:pt x="760" y="650"/>
                  </a:lnTo>
                  <a:lnTo>
                    <a:pt x="762" y="647"/>
                  </a:lnTo>
                  <a:lnTo>
                    <a:pt x="765" y="646"/>
                  </a:lnTo>
                  <a:lnTo>
                    <a:pt x="768" y="646"/>
                  </a:lnTo>
                  <a:lnTo>
                    <a:pt x="1006" y="646"/>
                  </a:lnTo>
                  <a:lnTo>
                    <a:pt x="1009" y="645"/>
                  </a:lnTo>
                  <a:lnTo>
                    <a:pt x="1011" y="644"/>
                  </a:lnTo>
                  <a:lnTo>
                    <a:pt x="1153" y="555"/>
                  </a:lnTo>
                  <a:lnTo>
                    <a:pt x="1155" y="554"/>
                  </a:lnTo>
                  <a:lnTo>
                    <a:pt x="1156" y="553"/>
                  </a:lnTo>
                  <a:lnTo>
                    <a:pt x="1157" y="552"/>
                  </a:lnTo>
                  <a:lnTo>
                    <a:pt x="1158" y="549"/>
                  </a:lnTo>
                  <a:lnTo>
                    <a:pt x="1158" y="546"/>
                  </a:lnTo>
                  <a:lnTo>
                    <a:pt x="1158" y="7"/>
                  </a:lnTo>
                  <a:lnTo>
                    <a:pt x="1158" y="4"/>
                  </a:lnTo>
                  <a:lnTo>
                    <a:pt x="1156" y="3"/>
                  </a:lnTo>
                  <a:lnTo>
                    <a:pt x="1154" y="1"/>
                  </a:lnTo>
                  <a:lnTo>
                    <a:pt x="1152" y="0"/>
                  </a:lnTo>
                  <a:lnTo>
                    <a:pt x="1150" y="1"/>
                  </a:lnTo>
                  <a:lnTo>
                    <a:pt x="1148" y="1"/>
                  </a:lnTo>
                  <a:lnTo>
                    <a:pt x="1146" y="3"/>
                  </a:lnTo>
                  <a:lnTo>
                    <a:pt x="1145" y="4"/>
                  </a:lnTo>
                  <a:lnTo>
                    <a:pt x="1145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0A94066-C0A8-4467-B955-846C41964D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86388" y="3476625"/>
              <a:ext cx="3533775" cy="933450"/>
            </a:xfrm>
            <a:custGeom>
              <a:avLst/>
              <a:gdLst>
                <a:gd name="T0" fmla="*/ 1976 w 2226"/>
                <a:gd name="T1" fmla="*/ 407 h 588"/>
                <a:gd name="T2" fmla="*/ 1967 w 2226"/>
                <a:gd name="T3" fmla="*/ 463 h 588"/>
                <a:gd name="T4" fmla="*/ 2059 w 2226"/>
                <a:gd name="T5" fmla="*/ 452 h 588"/>
                <a:gd name="T6" fmla="*/ 2077 w 2226"/>
                <a:gd name="T7" fmla="*/ 579 h 588"/>
                <a:gd name="T8" fmla="*/ 2048 w 2226"/>
                <a:gd name="T9" fmla="*/ 537 h 588"/>
                <a:gd name="T10" fmla="*/ 1914 w 2226"/>
                <a:gd name="T11" fmla="*/ 585 h 588"/>
                <a:gd name="T12" fmla="*/ 1811 w 2226"/>
                <a:gd name="T13" fmla="*/ 508 h 588"/>
                <a:gd name="T14" fmla="*/ 1836 w 2226"/>
                <a:gd name="T15" fmla="*/ 383 h 588"/>
                <a:gd name="T16" fmla="*/ 2013 w 2226"/>
                <a:gd name="T17" fmla="*/ 311 h 588"/>
                <a:gd name="T18" fmla="*/ 2045 w 2226"/>
                <a:gd name="T19" fmla="*/ 271 h 588"/>
                <a:gd name="T20" fmla="*/ 1907 w 2226"/>
                <a:gd name="T21" fmla="*/ 300 h 588"/>
                <a:gd name="T22" fmla="*/ 1866 w 2226"/>
                <a:gd name="T23" fmla="*/ 195 h 588"/>
                <a:gd name="T24" fmla="*/ 2086 w 2226"/>
                <a:gd name="T25" fmla="*/ 154 h 588"/>
                <a:gd name="T26" fmla="*/ 2190 w 2226"/>
                <a:gd name="T27" fmla="*/ 214 h 588"/>
                <a:gd name="T28" fmla="*/ 2217 w 2226"/>
                <a:gd name="T29" fmla="*/ 512 h 588"/>
                <a:gd name="T30" fmla="*/ 1994 w 2226"/>
                <a:gd name="T31" fmla="*/ 3 h 588"/>
                <a:gd name="T32" fmla="*/ 1869 w 2226"/>
                <a:gd name="T33" fmla="*/ 7 h 588"/>
                <a:gd name="T34" fmla="*/ 2172 w 2226"/>
                <a:gd name="T35" fmla="*/ 123 h 588"/>
                <a:gd name="T36" fmla="*/ 1190 w 2226"/>
                <a:gd name="T37" fmla="*/ 576 h 588"/>
                <a:gd name="T38" fmla="*/ 1121 w 2226"/>
                <a:gd name="T39" fmla="*/ 502 h 588"/>
                <a:gd name="T40" fmla="*/ 1059 w 2226"/>
                <a:gd name="T41" fmla="*/ 264 h 588"/>
                <a:gd name="T42" fmla="*/ 1170 w 2226"/>
                <a:gd name="T43" fmla="*/ 25 h 588"/>
                <a:gd name="T44" fmla="*/ 1274 w 2226"/>
                <a:gd name="T45" fmla="*/ 156 h 588"/>
                <a:gd name="T46" fmla="*/ 1374 w 2226"/>
                <a:gd name="T47" fmla="*/ 271 h 588"/>
                <a:gd name="T48" fmla="*/ 1291 w 2226"/>
                <a:gd name="T49" fmla="*/ 469 h 588"/>
                <a:gd name="T50" fmla="*/ 1370 w 2226"/>
                <a:gd name="T51" fmla="*/ 564 h 588"/>
                <a:gd name="T52" fmla="*/ 1 w 2226"/>
                <a:gd name="T53" fmla="*/ 3 h 588"/>
                <a:gd name="T54" fmla="*/ 312 w 2226"/>
                <a:gd name="T55" fmla="*/ 389 h 588"/>
                <a:gd name="T56" fmla="*/ 615 w 2226"/>
                <a:gd name="T57" fmla="*/ 572 h 588"/>
                <a:gd name="T58" fmla="*/ 463 w 2226"/>
                <a:gd name="T59" fmla="*/ 222 h 588"/>
                <a:gd name="T60" fmla="*/ 365 w 2226"/>
                <a:gd name="T61" fmla="*/ 579 h 588"/>
                <a:gd name="T62" fmla="*/ 146 w 2226"/>
                <a:gd name="T63" fmla="*/ 223 h 588"/>
                <a:gd name="T64" fmla="*/ 1 w 2226"/>
                <a:gd name="T65" fmla="*/ 576 h 588"/>
                <a:gd name="T66" fmla="*/ 795 w 2226"/>
                <a:gd name="T67" fmla="*/ 421 h 588"/>
                <a:gd name="T68" fmla="*/ 861 w 2226"/>
                <a:gd name="T69" fmla="*/ 482 h 588"/>
                <a:gd name="T70" fmla="*/ 999 w 2226"/>
                <a:gd name="T71" fmla="*/ 448 h 588"/>
                <a:gd name="T72" fmla="*/ 974 w 2226"/>
                <a:gd name="T73" fmla="*/ 574 h 588"/>
                <a:gd name="T74" fmla="*/ 772 w 2226"/>
                <a:gd name="T75" fmla="*/ 575 h 588"/>
                <a:gd name="T76" fmla="*/ 659 w 2226"/>
                <a:gd name="T77" fmla="*/ 476 h 588"/>
                <a:gd name="T78" fmla="*/ 649 w 2226"/>
                <a:gd name="T79" fmla="*/ 300 h 588"/>
                <a:gd name="T80" fmla="*/ 753 w 2226"/>
                <a:gd name="T81" fmla="*/ 177 h 588"/>
                <a:gd name="T82" fmla="*/ 901 w 2226"/>
                <a:gd name="T83" fmla="*/ 155 h 588"/>
                <a:gd name="T84" fmla="*/ 1027 w 2226"/>
                <a:gd name="T85" fmla="*/ 233 h 588"/>
                <a:gd name="T86" fmla="*/ 921 w 2226"/>
                <a:gd name="T87" fmla="*/ 325 h 588"/>
                <a:gd name="T88" fmla="*/ 895 w 2226"/>
                <a:gd name="T89" fmla="*/ 267 h 588"/>
                <a:gd name="T90" fmla="*/ 818 w 2226"/>
                <a:gd name="T91" fmla="*/ 277 h 588"/>
                <a:gd name="T92" fmla="*/ 1595 w 2226"/>
                <a:gd name="T93" fmla="*/ 588 h 588"/>
                <a:gd name="T94" fmla="*/ 1393 w 2226"/>
                <a:gd name="T95" fmla="*/ 532 h 588"/>
                <a:gd name="T96" fmla="*/ 1483 w 2226"/>
                <a:gd name="T97" fmla="*/ 465 h 588"/>
                <a:gd name="T98" fmla="*/ 1638 w 2226"/>
                <a:gd name="T99" fmla="*/ 480 h 588"/>
                <a:gd name="T100" fmla="*/ 1609 w 2226"/>
                <a:gd name="T101" fmla="*/ 434 h 588"/>
                <a:gd name="T102" fmla="*/ 1433 w 2226"/>
                <a:gd name="T103" fmla="*/ 371 h 588"/>
                <a:gd name="T104" fmla="*/ 1410 w 2226"/>
                <a:gd name="T105" fmla="*/ 261 h 588"/>
                <a:gd name="T106" fmla="*/ 1497 w 2226"/>
                <a:gd name="T107" fmla="*/ 166 h 588"/>
                <a:gd name="T108" fmla="*/ 1713 w 2226"/>
                <a:gd name="T109" fmla="*/ 174 h 588"/>
                <a:gd name="T110" fmla="*/ 1716 w 2226"/>
                <a:gd name="T111" fmla="*/ 292 h 588"/>
                <a:gd name="T112" fmla="*/ 1568 w 2226"/>
                <a:gd name="T113" fmla="*/ 256 h 588"/>
                <a:gd name="T114" fmla="*/ 1563 w 2226"/>
                <a:gd name="T115" fmla="*/ 299 h 588"/>
                <a:gd name="T116" fmla="*/ 1752 w 2226"/>
                <a:gd name="T117" fmla="*/ 356 h 588"/>
                <a:gd name="T118" fmla="*/ 1787 w 2226"/>
                <a:gd name="T119" fmla="*/ 458 h 588"/>
                <a:gd name="T120" fmla="*/ 1721 w 2226"/>
                <a:gd name="T121" fmla="*/ 55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6" h="588">
                  <a:moveTo>
                    <a:pt x="2065" y="439"/>
                  </a:moveTo>
                  <a:lnTo>
                    <a:pt x="2065" y="391"/>
                  </a:lnTo>
                  <a:lnTo>
                    <a:pt x="2064" y="389"/>
                  </a:lnTo>
                  <a:lnTo>
                    <a:pt x="2063" y="388"/>
                  </a:lnTo>
                  <a:lnTo>
                    <a:pt x="2061" y="387"/>
                  </a:lnTo>
                  <a:lnTo>
                    <a:pt x="2060" y="387"/>
                  </a:lnTo>
                  <a:lnTo>
                    <a:pt x="2047" y="388"/>
                  </a:lnTo>
                  <a:lnTo>
                    <a:pt x="2035" y="389"/>
                  </a:lnTo>
                  <a:lnTo>
                    <a:pt x="2024" y="390"/>
                  </a:lnTo>
                  <a:lnTo>
                    <a:pt x="2014" y="392"/>
                  </a:lnTo>
                  <a:lnTo>
                    <a:pt x="2004" y="395"/>
                  </a:lnTo>
                  <a:lnTo>
                    <a:pt x="1996" y="397"/>
                  </a:lnTo>
                  <a:lnTo>
                    <a:pt x="1988" y="400"/>
                  </a:lnTo>
                  <a:lnTo>
                    <a:pt x="1981" y="403"/>
                  </a:lnTo>
                  <a:lnTo>
                    <a:pt x="1976" y="407"/>
                  </a:lnTo>
                  <a:lnTo>
                    <a:pt x="1971" y="411"/>
                  </a:lnTo>
                  <a:lnTo>
                    <a:pt x="1966" y="415"/>
                  </a:lnTo>
                  <a:lnTo>
                    <a:pt x="1963" y="420"/>
                  </a:lnTo>
                  <a:lnTo>
                    <a:pt x="1960" y="425"/>
                  </a:lnTo>
                  <a:lnTo>
                    <a:pt x="1958" y="430"/>
                  </a:lnTo>
                  <a:lnTo>
                    <a:pt x="1957" y="435"/>
                  </a:lnTo>
                  <a:lnTo>
                    <a:pt x="1957" y="441"/>
                  </a:lnTo>
                  <a:lnTo>
                    <a:pt x="1957" y="445"/>
                  </a:lnTo>
                  <a:lnTo>
                    <a:pt x="1958" y="448"/>
                  </a:lnTo>
                  <a:lnTo>
                    <a:pt x="1958" y="451"/>
                  </a:lnTo>
                  <a:lnTo>
                    <a:pt x="1959" y="454"/>
                  </a:lnTo>
                  <a:lnTo>
                    <a:pt x="1961" y="457"/>
                  </a:lnTo>
                  <a:lnTo>
                    <a:pt x="1963" y="459"/>
                  </a:lnTo>
                  <a:lnTo>
                    <a:pt x="1965" y="461"/>
                  </a:lnTo>
                  <a:lnTo>
                    <a:pt x="1967" y="463"/>
                  </a:lnTo>
                  <a:lnTo>
                    <a:pt x="1972" y="467"/>
                  </a:lnTo>
                  <a:lnTo>
                    <a:pt x="1975" y="468"/>
                  </a:lnTo>
                  <a:lnTo>
                    <a:pt x="1978" y="469"/>
                  </a:lnTo>
                  <a:lnTo>
                    <a:pt x="1984" y="470"/>
                  </a:lnTo>
                  <a:lnTo>
                    <a:pt x="1991" y="471"/>
                  </a:lnTo>
                  <a:lnTo>
                    <a:pt x="2005" y="470"/>
                  </a:lnTo>
                  <a:lnTo>
                    <a:pt x="2011" y="470"/>
                  </a:lnTo>
                  <a:lnTo>
                    <a:pt x="2017" y="469"/>
                  </a:lnTo>
                  <a:lnTo>
                    <a:pt x="2023" y="468"/>
                  </a:lnTo>
                  <a:lnTo>
                    <a:pt x="2028" y="467"/>
                  </a:lnTo>
                  <a:lnTo>
                    <a:pt x="2037" y="464"/>
                  </a:lnTo>
                  <a:lnTo>
                    <a:pt x="2045" y="461"/>
                  </a:lnTo>
                  <a:lnTo>
                    <a:pt x="2051" y="458"/>
                  </a:lnTo>
                  <a:lnTo>
                    <a:pt x="2056" y="454"/>
                  </a:lnTo>
                  <a:lnTo>
                    <a:pt x="2059" y="452"/>
                  </a:lnTo>
                  <a:lnTo>
                    <a:pt x="2061" y="450"/>
                  </a:lnTo>
                  <a:lnTo>
                    <a:pt x="2063" y="447"/>
                  </a:lnTo>
                  <a:lnTo>
                    <a:pt x="2064" y="443"/>
                  </a:lnTo>
                  <a:lnTo>
                    <a:pt x="2065" y="440"/>
                  </a:lnTo>
                  <a:lnTo>
                    <a:pt x="2065" y="439"/>
                  </a:lnTo>
                  <a:close/>
                  <a:moveTo>
                    <a:pt x="2225" y="572"/>
                  </a:moveTo>
                  <a:lnTo>
                    <a:pt x="2226" y="575"/>
                  </a:lnTo>
                  <a:lnTo>
                    <a:pt x="2225" y="577"/>
                  </a:lnTo>
                  <a:lnTo>
                    <a:pt x="2225" y="578"/>
                  </a:lnTo>
                  <a:lnTo>
                    <a:pt x="2224" y="579"/>
                  </a:lnTo>
                  <a:lnTo>
                    <a:pt x="2221" y="579"/>
                  </a:lnTo>
                  <a:lnTo>
                    <a:pt x="2220" y="579"/>
                  </a:lnTo>
                  <a:lnTo>
                    <a:pt x="2081" y="579"/>
                  </a:lnTo>
                  <a:lnTo>
                    <a:pt x="2079" y="579"/>
                  </a:lnTo>
                  <a:lnTo>
                    <a:pt x="2077" y="579"/>
                  </a:lnTo>
                  <a:lnTo>
                    <a:pt x="2074" y="577"/>
                  </a:lnTo>
                  <a:lnTo>
                    <a:pt x="2073" y="574"/>
                  </a:lnTo>
                  <a:lnTo>
                    <a:pt x="2072" y="572"/>
                  </a:lnTo>
                  <a:lnTo>
                    <a:pt x="2069" y="560"/>
                  </a:lnTo>
                  <a:lnTo>
                    <a:pt x="2067" y="548"/>
                  </a:lnTo>
                  <a:lnTo>
                    <a:pt x="2065" y="537"/>
                  </a:lnTo>
                  <a:lnTo>
                    <a:pt x="2065" y="526"/>
                  </a:lnTo>
                  <a:lnTo>
                    <a:pt x="2064" y="524"/>
                  </a:lnTo>
                  <a:lnTo>
                    <a:pt x="2064" y="522"/>
                  </a:lnTo>
                  <a:lnTo>
                    <a:pt x="2063" y="522"/>
                  </a:lnTo>
                  <a:lnTo>
                    <a:pt x="2062" y="522"/>
                  </a:lnTo>
                  <a:lnTo>
                    <a:pt x="2061" y="523"/>
                  </a:lnTo>
                  <a:lnTo>
                    <a:pt x="2060" y="524"/>
                  </a:lnTo>
                  <a:lnTo>
                    <a:pt x="2054" y="531"/>
                  </a:lnTo>
                  <a:lnTo>
                    <a:pt x="2048" y="537"/>
                  </a:lnTo>
                  <a:lnTo>
                    <a:pt x="2042" y="544"/>
                  </a:lnTo>
                  <a:lnTo>
                    <a:pt x="2035" y="549"/>
                  </a:lnTo>
                  <a:lnTo>
                    <a:pt x="2028" y="555"/>
                  </a:lnTo>
                  <a:lnTo>
                    <a:pt x="2021" y="560"/>
                  </a:lnTo>
                  <a:lnTo>
                    <a:pt x="2013" y="564"/>
                  </a:lnTo>
                  <a:lnTo>
                    <a:pt x="2005" y="569"/>
                  </a:lnTo>
                  <a:lnTo>
                    <a:pt x="1996" y="573"/>
                  </a:lnTo>
                  <a:lnTo>
                    <a:pt x="1987" y="576"/>
                  </a:lnTo>
                  <a:lnTo>
                    <a:pt x="1978" y="579"/>
                  </a:lnTo>
                  <a:lnTo>
                    <a:pt x="1968" y="581"/>
                  </a:lnTo>
                  <a:lnTo>
                    <a:pt x="1958" y="583"/>
                  </a:lnTo>
                  <a:lnTo>
                    <a:pt x="1948" y="584"/>
                  </a:lnTo>
                  <a:lnTo>
                    <a:pt x="1937" y="585"/>
                  </a:lnTo>
                  <a:lnTo>
                    <a:pt x="1925" y="586"/>
                  </a:lnTo>
                  <a:lnTo>
                    <a:pt x="1914" y="585"/>
                  </a:lnTo>
                  <a:lnTo>
                    <a:pt x="1903" y="584"/>
                  </a:lnTo>
                  <a:lnTo>
                    <a:pt x="1892" y="582"/>
                  </a:lnTo>
                  <a:lnTo>
                    <a:pt x="1881" y="579"/>
                  </a:lnTo>
                  <a:lnTo>
                    <a:pt x="1871" y="574"/>
                  </a:lnTo>
                  <a:lnTo>
                    <a:pt x="1861" y="570"/>
                  </a:lnTo>
                  <a:lnTo>
                    <a:pt x="1856" y="567"/>
                  </a:lnTo>
                  <a:lnTo>
                    <a:pt x="1851" y="564"/>
                  </a:lnTo>
                  <a:lnTo>
                    <a:pt x="1843" y="557"/>
                  </a:lnTo>
                  <a:lnTo>
                    <a:pt x="1835" y="549"/>
                  </a:lnTo>
                  <a:lnTo>
                    <a:pt x="1827" y="540"/>
                  </a:lnTo>
                  <a:lnTo>
                    <a:pt x="1824" y="536"/>
                  </a:lnTo>
                  <a:lnTo>
                    <a:pt x="1821" y="531"/>
                  </a:lnTo>
                  <a:lnTo>
                    <a:pt x="1816" y="520"/>
                  </a:lnTo>
                  <a:lnTo>
                    <a:pt x="1813" y="514"/>
                  </a:lnTo>
                  <a:lnTo>
                    <a:pt x="1811" y="508"/>
                  </a:lnTo>
                  <a:lnTo>
                    <a:pt x="1808" y="495"/>
                  </a:lnTo>
                  <a:lnTo>
                    <a:pt x="1806" y="481"/>
                  </a:lnTo>
                  <a:lnTo>
                    <a:pt x="1806" y="474"/>
                  </a:lnTo>
                  <a:lnTo>
                    <a:pt x="1805" y="466"/>
                  </a:lnTo>
                  <a:lnTo>
                    <a:pt x="1806" y="458"/>
                  </a:lnTo>
                  <a:lnTo>
                    <a:pt x="1806" y="449"/>
                  </a:lnTo>
                  <a:lnTo>
                    <a:pt x="1808" y="441"/>
                  </a:lnTo>
                  <a:lnTo>
                    <a:pt x="1809" y="433"/>
                  </a:lnTo>
                  <a:lnTo>
                    <a:pt x="1812" y="425"/>
                  </a:lnTo>
                  <a:lnTo>
                    <a:pt x="1814" y="418"/>
                  </a:lnTo>
                  <a:lnTo>
                    <a:pt x="1818" y="410"/>
                  </a:lnTo>
                  <a:lnTo>
                    <a:pt x="1822" y="403"/>
                  </a:lnTo>
                  <a:lnTo>
                    <a:pt x="1826" y="396"/>
                  </a:lnTo>
                  <a:lnTo>
                    <a:pt x="1831" y="390"/>
                  </a:lnTo>
                  <a:lnTo>
                    <a:pt x="1836" y="383"/>
                  </a:lnTo>
                  <a:lnTo>
                    <a:pt x="1842" y="377"/>
                  </a:lnTo>
                  <a:lnTo>
                    <a:pt x="1848" y="371"/>
                  </a:lnTo>
                  <a:lnTo>
                    <a:pt x="1855" y="365"/>
                  </a:lnTo>
                  <a:lnTo>
                    <a:pt x="1862" y="360"/>
                  </a:lnTo>
                  <a:lnTo>
                    <a:pt x="1869" y="355"/>
                  </a:lnTo>
                  <a:lnTo>
                    <a:pt x="1886" y="345"/>
                  </a:lnTo>
                  <a:lnTo>
                    <a:pt x="1895" y="341"/>
                  </a:lnTo>
                  <a:lnTo>
                    <a:pt x="1905" y="337"/>
                  </a:lnTo>
                  <a:lnTo>
                    <a:pt x="1915" y="333"/>
                  </a:lnTo>
                  <a:lnTo>
                    <a:pt x="1926" y="329"/>
                  </a:lnTo>
                  <a:lnTo>
                    <a:pt x="1948" y="323"/>
                  </a:lnTo>
                  <a:lnTo>
                    <a:pt x="1960" y="320"/>
                  </a:lnTo>
                  <a:lnTo>
                    <a:pt x="1973" y="317"/>
                  </a:lnTo>
                  <a:lnTo>
                    <a:pt x="1999" y="313"/>
                  </a:lnTo>
                  <a:lnTo>
                    <a:pt x="2013" y="311"/>
                  </a:lnTo>
                  <a:lnTo>
                    <a:pt x="2027" y="310"/>
                  </a:lnTo>
                  <a:lnTo>
                    <a:pt x="2057" y="308"/>
                  </a:lnTo>
                  <a:lnTo>
                    <a:pt x="2061" y="307"/>
                  </a:lnTo>
                  <a:lnTo>
                    <a:pt x="2064" y="306"/>
                  </a:lnTo>
                  <a:lnTo>
                    <a:pt x="2065" y="305"/>
                  </a:lnTo>
                  <a:lnTo>
                    <a:pt x="2065" y="302"/>
                  </a:lnTo>
                  <a:lnTo>
                    <a:pt x="2064" y="295"/>
                  </a:lnTo>
                  <a:lnTo>
                    <a:pt x="2063" y="291"/>
                  </a:lnTo>
                  <a:lnTo>
                    <a:pt x="2063" y="288"/>
                  </a:lnTo>
                  <a:lnTo>
                    <a:pt x="2061" y="285"/>
                  </a:lnTo>
                  <a:lnTo>
                    <a:pt x="2060" y="282"/>
                  </a:lnTo>
                  <a:lnTo>
                    <a:pt x="2055" y="277"/>
                  </a:lnTo>
                  <a:lnTo>
                    <a:pt x="2052" y="275"/>
                  </a:lnTo>
                  <a:lnTo>
                    <a:pt x="2049" y="273"/>
                  </a:lnTo>
                  <a:lnTo>
                    <a:pt x="2045" y="271"/>
                  </a:lnTo>
                  <a:lnTo>
                    <a:pt x="2041" y="269"/>
                  </a:lnTo>
                  <a:lnTo>
                    <a:pt x="2031" y="267"/>
                  </a:lnTo>
                  <a:lnTo>
                    <a:pt x="2025" y="267"/>
                  </a:lnTo>
                  <a:lnTo>
                    <a:pt x="2018" y="267"/>
                  </a:lnTo>
                  <a:lnTo>
                    <a:pt x="2009" y="267"/>
                  </a:lnTo>
                  <a:lnTo>
                    <a:pt x="2000" y="268"/>
                  </a:lnTo>
                  <a:lnTo>
                    <a:pt x="1992" y="269"/>
                  </a:lnTo>
                  <a:lnTo>
                    <a:pt x="1983" y="270"/>
                  </a:lnTo>
                  <a:lnTo>
                    <a:pt x="1974" y="272"/>
                  </a:lnTo>
                  <a:lnTo>
                    <a:pt x="1966" y="274"/>
                  </a:lnTo>
                  <a:lnTo>
                    <a:pt x="1958" y="277"/>
                  </a:lnTo>
                  <a:lnTo>
                    <a:pt x="1950" y="280"/>
                  </a:lnTo>
                  <a:lnTo>
                    <a:pt x="1934" y="286"/>
                  </a:lnTo>
                  <a:lnTo>
                    <a:pt x="1920" y="293"/>
                  </a:lnTo>
                  <a:lnTo>
                    <a:pt x="1907" y="300"/>
                  </a:lnTo>
                  <a:lnTo>
                    <a:pt x="1895" y="308"/>
                  </a:lnTo>
                  <a:lnTo>
                    <a:pt x="1893" y="309"/>
                  </a:lnTo>
                  <a:lnTo>
                    <a:pt x="1891" y="309"/>
                  </a:lnTo>
                  <a:lnTo>
                    <a:pt x="1889" y="309"/>
                  </a:lnTo>
                  <a:lnTo>
                    <a:pt x="1888" y="309"/>
                  </a:lnTo>
                  <a:lnTo>
                    <a:pt x="1886" y="307"/>
                  </a:lnTo>
                  <a:lnTo>
                    <a:pt x="1885" y="306"/>
                  </a:lnTo>
                  <a:lnTo>
                    <a:pt x="1830" y="230"/>
                  </a:lnTo>
                  <a:lnTo>
                    <a:pt x="1828" y="227"/>
                  </a:lnTo>
                  <a:lnTo>
                    <a:pt x="1828" y="225"/>
                  </a:lnTo>
                  <a:lnTo>
                    <a:pt x="1829" y="224"/>
                  </a:lnTo>
                  <a:lnTo>
                    <a:pt x="1830" y="221"/>
                  </a:lnTo>
                  <a:lnTo>
                    <a:pt x="1831" y="220"/>
                  </a:lnTo>
                  <a:lnTo>
                    <a:pt x="1847" y="207"/>
                  </a:lnTo>
                  <a:lnTo>
                    <a:pt x="1866" y="195"/>
                  </a:lnTo>
                  <a:lnTo>
                    <a:pt x="1876" y="189"/>
                  </a:lnTo>
                  <a:lnTo>
                    <a:pt x="1887" y="184"/>
                  </a:lnTo>
                  <a:lnTo>
                    <a:pt x="1899" y="178"/>
                  </a:lnTo>
                  <a:lnTo>
                    <a:pt x="1912" y="173"/>
                  </a:lnTo>
                  <a:lnTo>
                    <a:pt x="1925" y="169"/>
                  </a:lnTo>
                  <a:lnTo>
                    <a:pt x="1939" y="165"/>
                  </a:lnTo>
                  <a:lnTo>
                    <a:pt x="1954" y="161"/>
                  </a:lnTo>
                  <a:lnTo>
                    <a:pt x="1970" y="158"/>
                  </a:lnTo>
                  <a:lnTo>
                    <a:pt x="1987" y="155"/>
                  </a:lnTo>
                  <a:lnTo>
                    <a:pt x="2005" y="153"/>
                  </a:lnTo>
                  <a:lnTo>
                    <a:pt x="2023" y="152"/>
                  </a:lnTo>
                  <a:lnTo>
                    <a:pt x="2043" y="152"/>
                  </a:lnTo>
                  <a:lnTo>
                    <a:pt x="2054" y="152"/>
                  </a:lnTo>
                  <a:lnTo>
                    <a:pt x="2065" y="152"/>
                  </a:lnTo>
                  <a:lnTo>
                    <a:pt x="2086" y="154"/>
                  </a:lnTo>
                  <a:lnTo>
                    <a:pt x="2096" y="156"/>
                  </a:lnTo>
                  <a:lnTo>
                    <a:pt x="2105" y="158"/>
                  </a:lnTo>
                  <a:lnTo>
                    <a:pt x="2114" y="160"/>
                  </a:lnTo>
                  <a:lnTo>
                    <a:pt x="2122" y="163"/>
                  </a:lnTo>
                  <a:lnTo>
                    <a:pt x="2130" y="166"/>
                  </a:lnTo>
                  <a:lnTo>
                    <a:pt x="2138" y="169"/>
                  </a:lnTo>
                  <a:lnTo>
                    <a:pt x="2145" y="172"/>
                  </a:lnTo>
                  <a:lnTo>
                    <a:pt x="2152" y="176"/>
                  </a:lnTo>
                  <a:lnTo>
                    <a:pt x="2159" y="181"/>
                  </a:lnTo>
                  <a:lnTo>
                    <a:pt x="2165" y="185"/>
                  </a:lnTo>
                  <a:lnTo>
                    <a:pt x="2170" y="190"/>
                  </a:lnTo>
                  <a:lnTo>
                    <a:pt x="2176" y="196"/>
                  </a:lnTo>
                  <a:lnTo>
                    <a:pt x="2181" y="201"/>
                  </a:lnTo>
                  <a:lnTo>
                    <a:pt x="2186" y="207"/>
                  </a:lnTo>
                  <a:lnTo>
                    <a:pt x="2190" y="214"/>
                  </a:lnTo>
                  <a:lnTo>
                    <a:pt x="2194" y="220"/>
                  </a:lnTo>
                  <a:lnTo>
                    <a:pt x="2197" y="227"/>
                  </a:lnTo>
                  <a:lnTo>
                    <a:pt x="2201" y="235"/>
                  </a:lnTo>
                  <a:lnTo>
                    <a:pt x="2204" y="242"/>
                  </a:lnTo>
                  <a:lnTo>
                    <a:pt x="2206" y="251"/>
                  </a:lnTo>
                  <a:lnTo>
                    <a:pt x="2209" y="259"/>
                  </a:lnTo>
                  <a:lnTo>
                    <a:pt x="2211" y="268"/>
                  </a:lnTo>
                  <a:lnTo>
                    <a:pt x="2212" y="277"/>
                  </a:lnTo>
                  <a:lnTo>
                    <a:pt x="2214" y="287"/>
                  </a:lnTo>
                  <a:lnTo>
                    <a:pt x="2215" y="296"/>
                  </a:lnTo>
                  <a:lnTo>
                    <a:pt x="2215" y="307"/>
                  </a:lnTo>
                  <a:lnTo>
                    <a:pt x="2216" y="317"/>
                  </a:lnTo>
                  <a:lnTo>
                    <a:pt x="2216" y="328"/>
                  </a:lnTo>
                  <a:lnTo>
                    <a:pt x="2216" y="478"/>
                  </a:lnTo>
                  <a:lnTo>
                    <a:pt x="2217" y="512"/>
                  </a:lnTo>
                  <a:lnTo>
                    <a:pt x="2218" y="539"/>
                  </a:lnTo>
                  <a:lnTo>
                    <a:pt x="2220" y="549"/>
                  </a:lnTo>
                  <a:lnTo>
                    <a:pt x="2221" y="559"/>
                  </a:lnTo>
                  <a:lnTo>
                    <a:pt x="2223" y="566"/>
                  </a:lnTo>
                  <a:lnTo>
                    <a:pt x="2225" y="572"/>
                  </a:lnTo>
                  <a:close/>
                  <a:moveTo>
                    <a:pt x="1869" y="7"/>
                  </a:moveTo>
                  <a:lnTo>
                    <a:pt x="1869" y="5"/>
                  </a:lnTo>
                  <a:lnTo>
                    <a:pt x="1870" y="3"/>
                  </a:lnTo>
                  <a:lnTo>
                    <a:pt x="1873" y="0"/>
                  </a:lnTo>
                  <a:lnTo>
                    <a:pt x="1875" y="0"/>
                  </a:lnTo>
                  <a:lnTo>
                    <a:pt x="1877" y="0"/>
                  </a:lnTo>
                  <a:lnTo>
                    <a:pt x="1987" y="0"/>
                  </a:lnTo>
                  <a:lnTo>
                    <a:pt x="1989" y="0"/>
                  </a:lnTo>
                  <a:lnTo>
                    <a:pt x="1991" y="1"/>
                  </a:lnTo>
                  <a:lnTo>
                    <a:pt x="1994" y="3"/>
                  </a:lnTo>
                  <a:lnTo>
                    <a:pt x="1994" y="6"/>
                  </a:lnTo>
                  <a:lnTo>
                    <a:pt x="1995" y="7"/>
                  </a:lnTo>
                  <a:lnTo>
                    <a:pt x="1995" y="121"/>
                  </a:lnTo>
                  <a:lnTo>
                    <a:pt x="1994" y="123"/>
                  </a:lnTo>
                  <a:lnTo>
                    <a:pt x="1993" y="125"/>
                  </a:lnTo>
                  <a:lnTo>
                    <a:pt x="1991" y="128"/>
                  </a:lnTo>
                  <a:lnTo>
                    <a:pt x="1988" y="128"/>
                  </a:lnTo>
                  <a:lnTo>
                    <a:pt x="1987" y="129"/>
                  </a:lnTo>
                  <a:lnTo>
                    <a:pt x="1877" y="129"/>
                  </a:lnTo>
                  <a:lnTo>
                    <a:pt x="1874" y="128"/>
                  </a:lnTo>
                  <a:lnTo>
                    <a:pt x="1872" y="127"/>
                  </a:lnTo>
                  <a:lnTo>
                    <a:pt x="1870" y="125"/>
                  </a:lnTo>
                  <a:lnTo>
                    <a:pt x="1869" y="122"/>
                  </a:lnTo>
                  <a:lnTo>
                    <a:pt x="1869" y="121"/>
                  </a:lnTo>
                  <a:lnTo>
                    <a:pt x="1869" y="7"/>
                  </a:lnTo>
                  <a:close/>
                  <a:moveTo>
                    <a:pt x="2047" y="121"/>
                  </a:moveTo>
                  <a:lnTo>
                    <a:pt x="2047" y="7"/>
                  </a:lnTo>
                  <a:lnTo>
                    <a:pt x="2047" y="5"/>
                  </a:lnTo>
                  <a:lnTo>
                    <a:pt x="2048" y="3"/>
                  </a:lnTo>
                  <a:lnTo>
                    <a:pt x="2051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165" y="0"/>
                  </a:lnTo>
                  <a:lnTo>
                    <a:pt x="2167" y="0"/>
                  </a:lnTo>
                  <a:lnTo>
                    <a:pt x="2169" y="1"/>
                  </a:lnTo>
                  <a:lnTo>
                    <a:pt x="2171" y="3"/>
                  </a:lnTo>
                  <a:lnTo>
                    <a:pt x="2172" y="6"/>
                  </a:lnTo>
                  <a:lnTo>
                    <a:pt x="2172" y="7"/>
                  </a:lnTo>
                  <a:lnTo>
                    <a:pt x="2172" y="121"/>
                  </a:lnTo>
                  <a:lnTo>
                    <a:pt x="2172" y="123"/>
                  </a:lnTo>
                  <a:lnTo>
                    <a:pt x="2171" y="125"/>
                  </a:lnTo>
                  <a:lnTo>
                    <a:pt x="2169" y="127"/>
                  </a:lnTo>
                  <a:lnTo>
                    <a:pt x="2166" y="128"/>
                  </a:lnTo>
                  <a:lnTo>
                    <a:pt x="2165" y="128"/>
                  </a:lnTo>
                  <a:lnTo>
                    <a:pt x="2054" y="128"/>
                  </a:lnTo>
                  <a:lnTo>
                    <a:pt x="2052" y="128"/>
                  </a:lnTo>
                  <a:lnTo>
                    <a:pt x="2050" y="127"/>
                  </a:lnTo>
                  <a:lnTo>
                    <a:pt x="2048" y="125"/>
                  </a:lnTo>
                  <a:lnTo>
                    <a:pt x="2047" y="122"/>
                  </a:lnTo>
                  <a:lnTo>
                    <a:pt x="2047" y="121"/>
                  </a:lnTo>
                  <a:close/>
                  <a:moveTo>
                    <a:pt x="1274" y="585"/>
                  </a:moveTo>
                  <a:lnTo>
                    <a:pt x="1249" y="584"/>
                  </a:lnTo>
                  <a:lnTo>
                    <a:pt x="1226" y="583"/>
                  </a:lnTo>
                  <a:lnTo>
                    <a:pt x="1207" y="580"/>
                  </a:lnTo>
                  <a:lnTo>
                    <a:pt x="1190" y="576"/>
                  </a:lnTo>
                  <a:lnTo>
                    <a:pt x="1175" y="571"/>
                  </a:lnTo>
                  <a:lnTo>
                    <a:pt x="1168" y="568"/>
                  </a:lnTo>
                  <a:lnTo>
                    <a:pt x="1162" y="565"/>
                  </a:lnTo>
                  <a:lnTo>
                    <a:pt x="1156" y="561"/>
                  </a:lnTo>
                  <a:lnTo>
                    <a:pt x="1151" y="558"/>
                  </a:lnTo>
                  <a:lnTo>
                    <a:pt x="1149" y="556"/>
                  </a:lnTo>
                  <a:lnTo>
                    <a:pt x="1147" y="554"/>
                  </a:lnTo>
                  <a:lnTo>
                    <a:pt x="1143" y="550"/>
                  </a:lnTo>
                  <a:lnTo>
                    <a:pt x="1139" y="545"/>
                  </a:lnTo>
                  <a:lnTo>
                    <a:pt x="1135" y="541"/>
                  </a:lnTo>
                  <a:lnTo>
                    <a:pt x="1130" y="531"/>
                  </a:lnTo>
                  <a:lnTo>
                    <a:pt x="1127" y="525"/>
                  </a:lnTo>
                  <a:lnTo>
                    <a:pt x="1125" y="520"/>
                  </a:lnTo>
                  <a:lnTo>
                    <a:pt x="1122" y="508"/>
                  </a:lnTo>
                  <a:lnTo>
                    <a:pt x="1121" y="502"/>
                  </a:lnTo>
                  <a:lnTo>
                    <a:pt x="1120" y="496"/>
                  </a:lnTo>
                  <a:lnTo>
                    <a:pt x="1119" y="482"/>
                  </a:lnTo>
                  <a:lnTo>
                    <a:pt x="1118" y="468"/>
                  </a:lnTo>
                  <a:lnTo>
                    <a:pt x="1118" y="453"/>
                  </a:lnTo>
                  <a:lnTo>
                    <a:pt x="1118" y="278"/>
                  </a:lnTo>
                  <a:lnTo>
                    <a:pt x="1117" y="276"/>
                  </a:lnTo>
                  <a:lnTo>
                    <a:pt x="1117" y="274"/>
                  </a:lnTo>
                  <a:lnTo>
                    <a:pt x="1114" y="272"/>
                  </a:lnTo>
                  <a:lnTo>
                    <a:pt x="1111" y="271"/>
                  </a:lnTo>
                  <a:lnTo>
                    <a:pt x="1110" y="271"/>
                  </a:lnTo>
                  <a:lnTo>
                    <a:pt x="1067" y="271"/>
                  </a:lnTo>
                  <a:lnTo>
                    <a:pt x="1064" y="270"/>
                  </a:lnTo>
                  <a:lnTo>
                    <a:pt x="1062" y="269"/>
                  </a:lnTo>
                  <a:lnTo>
                    <a:pt x="1060" y="267"/>
                  </a:lnTo>
                  <a:lnTo>
                    <a:pt x="1059" y="264"/>
                  </a:lnTo>
                  <a:lnTo>
                    <a:pt x="1059" y="263"/>
                  </a:lnTo>
                  <a:lnTo>
                    <a:pt x="1059" y="167"/>
                  </a:lnTo>
                  <a:lnTo>
                    <a:pt x="1059" y="164"/>
                  </a:lnTo>
                  <a:lnTo>
                    <a:pt x="1060" y="162"/>
                  </a:lnTo>
                  <a:lnTo>
                    <a:pt x="1063" y="160"/>
                  </a:lnTo>
                  <a:lnTo>
                    <a:pt x="1065" y="159"/>
                  </a:lnTo>
                  <a:lnTo>
                    <a:pt x="1067" y="159"/>
                  </a:lnTo>
                  <a:lnTo>
                    <a:pt x="1110" y="159"/>
                  </a:lnTo>
                  <a:lnTo>
                    <a:pt x="1113" y="159"/>
                  </a:lnTo>
                  <a:lnTo>
                    <a:pt x="1115" y="158"/>
                  </a:lnTo>
                  <a:lnTo>
                    <a:pt x="1117" y="157"/>
                  </a:lnTo>
                  <a:lnTo>
                    <a:pt x="1118" y="156"/>
                  </a:lnTo>
                  <a:lnTo>
                    <a:pt x="1120" y="153"/>
                  </a:lnTo>
                  <a:lnTo>
                    <a:pt x="1121" y="152"/>
                  </a:lnTo>
                  <a:lnTo>
                    <a:pt x="1170" y="25"/>
                  </a:lnTo>
                  <a:lnTo>
                    <a:pt x="1171" y="23"/>
                  </a:lnTo>
                  <a:lnTo>
                    <a:pt x="1173" y="21"/>
                  </a:lnTo>
                  <a:lnTo>
                    <a:pt x="1175" y="20"/>
                  </a:lnTo>
                  <a:lnTo>
                    <a:pt x="1176" y="19"/>
                  </a:lnTo>
                  <a:lnTo>
                    <a:pt x="1179" y="18"/>
                  </a:lnTo>
                  <a:lnTo>
                    <a:pt x="1180" y="18"/>
                  </a:lnTo>
                  <a:lnTo>
                    <a:pt x="1265" y="18"/>
                  </a:lnTo>
                  <a:lnTo>
                    <a:pt x="1268" y="19"/>
                  </a:lnTo>
                  <a:lnTo>
                    <a:pt x="1270" y="19"/>
                  </a:lnTo>
                  <a:lnTo>
                    <a:pt x="1272" y="22"/>
                  </a:lnTo>
                  <a:lnTo>
                    <a:pt x="1273" y="25"/>
                  </a:lnTo>
                  <a:lnTo>
                    <a:pt x="1273" y="26"/>
                  </a:lnTo>
                  <a:lnTo>
                    <a:pt x="1273" y="152"/>
                  </a:lnTo>
                  <a:lnTo>
                    <a:pt x="1273" y="154"/>
                  </a:lnTo>
                  <a:lnTo>
                    <a:pt x="1274" y="156"/>
                  </a:lnTo>
                  <a:lnTo>
                    <a:pt x="1277" y="158"/>
                  </a:lnTo>
                  <a:lnTo>
                    <a:pt x="1279" y="159"/>
                  </a:lnTo>
                  <a:lnTo>
                    <a:pt x="1281" y="159"/>
                  </a:lnTo>
                  <a:lnTo>
                    <a:pt x="1374" y="159"/>
                  </a:lnTo>
                  <a:lnTo>
                    <a:pt x="1376" y="160"/>
                  </a:lnTo>
                  <a:lnTo>
                    <a:pt x="1378" y="161"/>
                  </a:lnTo>
                  <a:lnTo>
                    <a:pt x="1381" y="163"/>
                  </a:lnTo>
                  <a:lnTo>
                    <a:pt x="1381" y="166"/>
                  </a:lnTo>
                  <a:lnTo>
                    <a:pt x="1381" y="167"/>
                  </a:lnTo>
                  <a:lnTo>
                    <a:pt x="1381" y="263"/>
                  </a:lnTo>
                  <a:lnTo>
                    <a:pt x="1381" y="266"/>
                  </a:lnTo>
                  <a:lnTo>
                    <a:pt x="1380" y="268"/>
                  </a:lnTo>
                  <a:lnTo>
                    <a:pt x="1378" y="270"/>
                  </a:lnTo>
                  <a:lnTo>
                    <a:pt x="1375" y="271"/>
                  </a:lnTo>
                  <a:lnTo>
                    <a:pt x="1374" y="271"/>
                  </a:lnTo>
                  <a:lnTo>
                    <a:pt x="1281" y="271"/>
                  </a:lnTo>
                  <a:lnTo>
                    <a:pt x="1278" y="271"/>
                  </a:lnTo>
                  <a:lnTo>
                    <a:pt x="1276" y="272"/>
                  </a:lnTo>
                  <a:lnTo>
                    <a:pt x="1274" y="275"/>
                  </a:lnTo>
                  <a:lnTo>
                    <a:pt x="1273" y="277"/>
                  </a:lnTo>
                  <a:lnTo>
                    <a:pt x="1273" y="278"/>
                  </a:lnTo>
                  <a:lnTo>
                    <a:pt x="1273" y="419"/>
                  </a:lnTo>
                  <a:lnTo>
                    <a:pt x="1274" y="434"/>
                  </a:lnTo>
                  <a:lnTo>
                    <a:pt x="1275" y="446"/>
                  </a:lnTo>
                  <a:lnTo>
                    <a:pt x="1277" y="452"/>
                  </a:lnTo>
                  <a:lnTo>
                    <a:pt x="1279" y="456"/>
                  </a:lnTo>
                  <a:lnTo>
                    <a:pt x="1281" y="460"/>
                  </a:lnTo>
                  <a:lnTo>
                    <a:pt x="1284" y="463"/>
                  </a:lnTo>
                  <a:lnTo>
                    <a:pt x="1287" y="466"/>
                  </a:lnTo>
                  <a:lnTo>
                    <a:pt x="1291" y="469"/>
                  </a:lnTo>
                  <a:lnTo>
                    <a:pt x="1296" y="471"/>
                  </a:lnTo>
                  <a:lnTo>
                    <a:pt x="1301" y="472"/>
                  </a:lnTo>
                  <a:lnTo>
                    <a:pt x="1307" y="473"/>
                  </a:lnTo>
                  <a:lnTo>
                    <a:pt x="1313" y="474"/>
                  </a:lnTo>
                  <a:lnTo>
                    <a:pt x="1320" y="474"/>
                  </a:lnTo>
                  <a:lnTo>
                    <a:pt x="1328" y="475"/>
                  </a:lnTo>
                  <a:lnTo>
                    <a:pt x="1340" y="474"/>
                  </a:lnTo>
                  <a:lnTo>
                    <a:pt x="1351" y="473"/>
                  </a:lnTo>
                  <a:lnTo>
                    <a:pt x="1361" y="472"/>
                  </a:lnTo>
                  <a:lnTo>
                    <a:pt x="1366" y="471"/>
                  </a:lnTo>
                  <a:lnTo>
                    <a:pt x="1367" y="471"/>
                  </a:lnTo>
                  <a:lnTo>
                    <a:pt x="1368" y="471"/>
                  </a:lnTo>
                  <a:lnTo>
                    <a:pt x="1369" y="474"/>
                  </a:lnTo>
                  <a:lnTo>
                    <a:pt x="1370" y="477"/>
                  </a:lnTo>
                  <a:lnTo>
                    <a:pt x="1370" y="564"/>
                  </a:lnTo>
                  <a:lnTo>
                    <a:pt x="1369" y="569"/>
                  </a:lnTo>
                  <a:lnTo>
                    <a:pt x="1369" y="572"/>
                  </a:lnTo>
                  <a:lnTo>
                    <a:pt x="1368" y="575"/>
                  </a:lnTo>
                  <a:lnTo>
                    <a:pt x="1366" y="577"/>
                  </a:lnTo>
                  <a:lnTo>
                    <a:pt x="1364" y="578"/>
                  </a:lnTo>
                  <a:lnTo>
                    <a:pt x="1362" y="579"/>
                  </a:lnTo>
                  <a:lnTo>
                    <a:pt x="1358" y="580"/>
                  </a:lnTo>
                  <a:lnTo>
                    <a:pt x="1340" y="582"/>
                  </a:lnTo>
                  <a:lnTo>
                    <a:pt x="1317" y="583"/>
                  </a:lnTo>
                  <a:lnTo>
                    <a:pt x="1294" y="584"/>
                  </a:lnTo>
                  <a:lnTo>
                    <a:pt x="1274" y="585"/>
                  </a:lnTo>
                  <a:close/>
                  <a:moveTo>
                    <a:pt x="0" y="57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1"/>
                  </a:lnTo>
                  <a:lnTo>
                    <a:pt x="206" y="2"/>
                  </a:lnTo>
                  <a:lnTo>
                    <a:pt x="207" y="3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307" y="386"/>
                  </a:lnTo>
                  <a:lnTo>
                    <a:pt x="307" y="387"/>
                  </a:lnTo>
                  <a:lnTo>
                    <a:pt x="308" y="388"/>
                  </a:lnTo>
                  <a:lnTo>
                    <a:pt x="310" y="389"/>
                  </a:lnTo>
                  <a:lnTo>
                    <a:pt x="312" y="389"/>
                  </a:lnTo>
                  <a:lnTo>
                    <a:pt x="313" y="387"/>
                  </a:lnTo>
                  <a:lnTo>
                    <a:pt x="313" y="386"/>
                  </a:lnTo>
                  <a:lnTo>
                    <a:pt x="401" y="7"/>
                  </a:lnTo>
                  <a:lnTo>
                    <a:pt x="402" y="5"/>
                  </a:lnTo>
                  <a:lnTo>
                    <a:pt x="403" y="3"/>
                  </a:lnTo>
                  <a:lnTo>
                    <a:pt x="406" y="1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607" y="0"/>
                  </a:lnTo>
                  <a:lnTo>
                    <a:pt x="610" y="0"/>
                  </a:lnTo>
                  <a:lnTo>
                    <a:pt x="611" y="1"/>
                  </a:lnTo>
                  <a:lnTo>
                    <a:pt x="614" y="4"/>
                  </a:lnTo>
                  <a:lnTo>
                    <a:pt x="615" y="6"/>
                  </a:lnTo>
                  <a:lnTo>
                    <a:pt x="615" y="7"/>
                  </a:lnTo>
                  <a:lnTo>
                    <a:pt x="615" y="572"/>
                  </a:lnTo>
                  <a:lnTo>
                    <a:pt x="614" y="575"/>
                  </a:lnTo>
                  <a:lnTo>
                    <a:pt x="613" y="576"/>
                  </a:lnTo>
                  <a:lnTo>
                    <a:pt x="611" y="579"/>
                  </a:lnTo>
                  <a:lnTo>
                    <a:pt x="608" y="579"/>
                  </a:lnTo>
                  <a:lnTo>
                    <a:pt x="607" y="580"/>
                  </a:lnTo>
                  <a:lnTo>
                    <a:pt x="473" y="580"/>
                  </a:lnTo>
                  <a:lnTo>
                    <a:pt x="470" y="579"/>
                  </a:lnTo>
                  <a:lnTo>
                    <a:pt x="468" y="578"/>
                  </a:lnTo>
                  <a:lnTo>
                    <a:pt x="466" y="576"/>
                  </a:lnTo>
                  <a:lnTo>
                    <a:pt x="465" y="573"/>
                  </a:lnTo>
                  <a:lnTo>
                    <a:pt x="465" y="572"/>
                  </a:lnTo>
                  <a:lnTo>
                    <a:pt x="465" y="226"/>
                  </a:lnTo>
                  <a:lnTo>
                    <a:pt x="465" y="224"/>
                  </a:lnTo>
                  <a:lnTo>
                    <a:pt x="464" y="223"/>
                  </a:lnTo>
                  <a:lnTo>
                    <a:pt x="463" y="222"/>
                  </a:lnTo>
                  <a:lnTo>
                    <a:pt x="462" y="222"/>
                  </a:lnTo>
                  <a:lnTo>
                    <a:pt x="461" y="222"/>
                  </a:lnTo>
                  <a:lnTo>
                    <a:pt x="460" y="223"/>
                  </a:lnTo>
                  <a:lnTo>
                    <a:pt x="458" y="226"/>
                  </a:lnTo>
                  <a:lnTo>
                    <a:pt x="452" y="264"/>
                  </a:lnTo>
                  <a:lnTo>
                    <a:pt x="446" y="298"/>
                  </a:lnTo>
                  <a:lnTo>
                    <a:pt x="443" y="314"/>
                  </a:lnTo>
                  <a:lnTo>
                    <a:pt x="440" y="330"/>
                  </a:lnTo>
                  <a:lnTo>
                    <a:pt x="436" y="346"/>
                  </a:lnTo>
                  <a:lnTo>
                    <a:pt x="432" y="362"/>
                  </a:lnTo>
                  <a:lnTo>
                    <a:pt x="373" y="572"/>
                  </a:lnTo>
                  <a:lnTo>
                    <a:pt x="372" y="575"/>
                  </a:lnTo>
                  <a:lnTo>
                    <a:pt x="371" y="577"/>
                  </a:lnTo>
                  <a:lnTo>
                    <a:pt x="368" y="579"/>
                  </a:lnTo>
                  <a:lnTo>
                    <a:pt x="365" y="579"/>
                  </a:lnTo>
                  <a:lnTo>
                    <a:pt x="364" y="580"/>
                  </a:lnTo>
                  <a:lnTo>
                    <a:pt x="241" y="580"/>
                  </a:lnTo>
                  <a:lnTo>
                    <a:pt x="238" y="579"/>
                  </a:lnTo>
                  <a:lnTo>
                    <a:pt x="236" y="578"/>
                  </a:lnTo>
                  <a:lnTo>
                    <a:pt x="234" y="577"/>
                  </a:lnTo>
                  <a:lnTo>
                    <a:pt x="233" y="576"/>
                  </a:lnTo>
                  <a:lnTo>
                    <a:pt x="232" y="573"/>
                  </a:lnTo>
                  <a:lnTo>
                    <a:pt x="231" y="572"/>
                  </a:lnTo>
                  <a:lnTo>
                    <a:pt x="174" y="362"/>
                  </a:lnTo>
                  <a:lnTo>
                    <a:pt x="169" y="345"/>
                  </a:lnTo>
                  <a:lnTo>
                    <a:pt x="165" y="330"/>
                  </a:lnTo>
                  <a:lnTo>
                    <a:pt x="159" y="301"/>
                  </a:lnTo>
                  <a:lnTo>
                    <a:pt x="153" y="268"/>
                  </a:lnTo>
                  <a:lnTo>
                    <a:pt x="146" y="224"/>
                  </a:lnTo>
                  <a:lnTo>
                    <a:pt x="146" y="223"/>
                  </a:lnTo>
                  <a:lnTo>
                    <a:pt x="145" y="222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40" y="223"/>
                  </a:lnTo>
                  <a:lnTo>
                    <a:pt x="139" y="224"/>
                  </a:lnTo>
                  <a:lnTo>
                    <a:pt x="139" y="572"/>
                  </a:lnTo>
                  <a:lnTo>
                    <a:pt x="139" y="575"/>
                  </a:lnTo>
                  <a:lnTo>
                    <a:pt x="138" y="576"/>
                  </a:lnTo>
                  <a:lnTo>
                    <a:pt x="136" y="579"/>
                  </a:lnTo>
                  <a:lnTo>
                    <a:pt x="133" y="579"/>
                  </a:lnTo>
                  <a:lnTo>
                    <a:pt x="132" y="580"/>
                  </a:lnTo>
                  <a:lnTo>
                    <a:pt x="8" y="580"/>
                  </a:lnTo>
                  <a:lnTo>
                    <a:pt x="5" y="579"/>
                  </a:lnTo>
                  <a:lnTo>
                    <a:pt x="3" y="578"/>
                  </a:lnTo>
                  <a:lnTo>
                    <a:pt x="1" y="576"/>
                  </a:lnTo>
                  <a:lnTo>
                    <a:pt x="0" y="573"/>
                  </a:lnTo>
                  <a:lnTo>
                    <a:pt x="0" y="572"/>
                  </a:lnTo>
                  <a:close/>
                  <a:moveTo>
                    <a:pt x="1063" y="408"/>
                  </a:moveTo>
                  <a:lnTo>
                    <a:pt x="1062" y="410"/>
                  </a:lnTo>
                  <a:lnTo>
                    <a:pt x="1062" y="412"/>
                  </a:lnTo>
                  <a:lnTo>
                    <a:pt x="1061" y="413"/>
                  </a:lnTo>
                  <a:lnTo>
                    <a:pt x="1060" y="414"/>
                  </a:lnTo>
                  <a:lnTo>
                    <a:pt x="1058" y="414"/>
                  </a:lnTo>
                  <a:lnTo>
                    <a:pt x="1057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7" y="415"/>
                  </a:lnTo>
                  <a:lnTo>
                    <a:pt x="796" y="417"/>
                  </a:lnTo>
                  <a:lnTo>
                    <a:pt x="795" y="418"/>
                  </a:lnTo>
                  <a:lnTo>
                    <a:pt x="795" y="421"/>
                  </a:lnTo>
                  <a:lnTo>
                    <a:pt x="795" y="422"/>
                  </a:lnTo>
                  <a:lnTo>
                    <a:pt x="796" y="430"/>
                  </a:lnTo>
                  <a:lnTo>
                    <a:pt x="799" y="438"/>
                  </a:lnTo>
                  <a:lnTo>
                    <a:pt x="801" y="445"/>
                  </a:lnTo>
                  <a:lnTo>
                    <a:pt x="804" y="451"/>
                  </a:lnTo>
                  <a:lnTo>
                    <a:pt x="808" y="457"/>
                  </a:lnTo>
                  <a:lnTo>
                    <a:pt x="812" y="462"/>
                  </a:lnTo>
                  <a:lnTo>
                    <a:pt x="817" y="466"/>
                  </a:lnTo>
                  <a:lnTo>
                    <a:pt x="822" y="470"/>
                  </a:lnTo>
                  <a:lnTo>
                    <a:pt x="827" y="473"/>
                  </a:lnTo>
                  <a:lnTo>
                    <a:pt x="833" y="476"/>
                  </a:lnTo>
                  <a:lnTo>
                    <a:pt x="840" y="478"/>
                  </a:lnTo>
                  <a:lnTo>
                    <a:pt x="846" y="480"/>
                  </a:lnTo>
                  <a:lnTo>
                    <a:pt x="854" y="481"/>
                  </a:lnTo>
                  <a:lnTo>
                    <a:pt x="861" y="482"/>
                  </a:lnTo>
                  <a:lnTo>
                    <a:pt x="878" y="482"/>
                  </a:lnTo>
                  <a:lnTo>
                    <a:pt x="886" y="482"/>
                  </a:lnTo>
                  <a:lnTo>
                    <a:pt x="894" y="481"/>
                  </a:lnTo>
                  <a:lnTo>
                    <a:pt x="903" y="480"/>
                  </a:lnTo>
                  <a:lnTo>
                    <a:pt x="911" y="479"/>
                  </a:lnTo>
                  <a:lnTo>
                    <a:pt x="928" y="475"/>
                  </a:lnTo>
                  <a:lnTo>
                    <a:pt x="943" y="470"/>
                  </a:lnTo>
                  <a:lnTo>
                    <a:pt x="958" y="464"/>
                  </a:lnTo>
                  <a:lnTo>
                    <a:pt x="971" y="459"/>
                  </a:lnTo>
                  <a:lnTo>
                    <a:pt x="983" y="453"/>
                  </a:lnTo>
                  <a:lnTo>
                    <a:pt x="992" y="448"/>
                  </a:lnTo>
                  <a:lnTo>
                    <a:pt x="994" y="447"/>
                  </a:lnTo>
                  <a:lnTo>
                    <a:pt x="996" y="447"/>
                  </a:lnTo>
                  <a:lnTo>
                    <a:pt x="998" y="447"/>
                  </a:lnTo>
                  <a:lnTo>
                    <a:pt x="999" y="448"/>
                  </a:lnTo>
                  <a:lnTo>
                    <a:pt x="1002" y="450"/>
                  </a:lnTo>
                  <a:lnTo>
                    <a:pt x="1050" y="531"/>
                  </a:lnTo>
                  <a:lnTo>
                    <a:pt x="1052" y="535"/>
                  </a:lnTo>
                  <a:lnTo>
                    <a:pt x="1052" y="537"/>
                  </a:lnTo>
                  <a:lnTo>
                    <a:pt x="1051" y="538"/>
                  </a:lnTo>
                  <a:lnTo>
                    <a:pt x="1051" y="540"/>
                  </a:lnTo>
                  <a:lnTo>
                    <a:pt x="1050" y="540"/>
                  </a:lnTo>
                  <a:lnTo>
                    <a:pt x="1048" y="542"/>
                  </a:lnTo>
                  <a:lnTo>
                    <a:pt x="1038" y="547"/>
                  </a:lnTo>
                  <a:lnTo>
                    <a:pt x="1028" y="553"/>
                  </a:lnTo>
                  <a:lnTo>
                    <a:pt x="1018" y="558"/>
                  </a:lnTo>
                  <a:lnTo>
                    <a:pt x="1007" y="562"/>
                  </a:lnTo>
                  <a:lnTo>
                    <a:pt x="996" y="567"/>
                  </a:lnTo>
                  <a:lnTo>
                    <a:pt x="985" y="570"/>
                  </a:lnTo>
                  <a:lnTo>
                    <a:pt x="974" y="574"/>
                  </a:lnTo>
                  <a:lnTo>
                    <a:pt x="963" y="577"/>
                  </a:lnTo>
                  <a:lnTo>
                    <a:pt x="951" y="580"/>
                  </a:lnTo>
                  <a:lnTo>
                    <a:pt x="939" y="582"/>
                  </a:lnTo>
                  <a:lnTo>
                    <a:pt x="927" y="584"/>
                  </a:lnTo>
                  <a:lnTo>
                    <a:pt x="915" y="585"/>
                  </a:lnTo>
                  <a:lnTo>
                    <a:pt x="903" y="587"/>
                  </a:lnTo>
                  <a:lnTo>
                    <a:pt x="891" y="587"/>
                  </a:lnTo>
                  <a:lnTo>
                    <a:pt x="866" y="588"/>
                  </a:lnTo>
                  <a:lnTo>
                    <a:pt x="844" y="588"/>
                  </a:lnTo>
                  <a:lnTo>
                    <a:pt x="823" y="586"/>
                  </a:lnTo>
                  <a:lnTo>
                    <a:pt x="813" y="584"/>
                  </a:lnTo>
                  <a:lnTo>
                    <a:pt x="802" y="583"/>
                  </a:lnTo>
                  <a:lnTo>
                    <a:pt x="792" y="580"/>
                  </a:lnTo>
                  <a:lnTo>
                    <a:pt x="782" y="578"/>
                  </a:lnTo>
                  <a:lnTo>
                    <a:pt x="772" y="575"/>
                  </a:lnTo>
                  <a:lnTo>
                    <a:pt x="762" y="572"/>
                  </a:lnTo>
                  <a:lnTo>
                    <a:pt x="753" y="568"/>
                  </a:lnTo>
                  <a:lnTo>
                    <a:pt x="744" y="564"/>
                  </a:lnTo>
                  <a:lnTo>
                    <a:pt x="735" y="559"/>
                  </a:lnTo>
                  <a:lnTo>
                    <a:pt x="726" y="554"/>
                  </a:lnTo>
                  <a:lnTo>
                    <a:pt x="718" y="549"/>
                  </a:lnTo>
                  <a:lnTo>
                    <a:pt x="710" y="543"/>
                  </a:lnTo>
                  <a:lnTo>
                    <a:pt x="702" y="537"/>
                  </a:lnTo>
                  <a:lnTo>
                    <a:pt x="694" y="530"/>
                  </a:lnTo>
                  <a:lnTo>
                    <a:pt x="687" y="522"/>
                  </a:lnTo>
                  <a:lnTo>
                    <a:pt x="681" y="514"/>
                  </a:lnTo>
                  <a:lnTo>
                    <a:pt x="675" y="505"/>
                  </a:lnTo>
                  <a:lnTo>
                    <a:pt x="669" y="496"/>
                  </a:lnTo>
                  <a:lnTo>
                    <a:pt x="664" y="486"/>
                  </a:lnTo>
                  <a:lnTo>
                    <a:pt x="659" y="476"/>
                  </a:lnTo>
                  <a:lnTo>
                    <a:pt x="654" y="465"/>
                  </a:lnTo>
                  <a:lnTo>
                    <a:pt x="652" y="459"/>
                  </a:lnTo>
                  <a:lnTo>
                    <a:pt x="651" y="454"/>
                  </a:lnTo>
                  <a:lnTo>
                    <a:pt x="647" y="441"/>
                  </a:lnTo>
                  <a:lnTo>
                    <a:pt x="645" y="429"/>
                  </a:lnTo>
                  <a:lnTo>
                    <a:pt x="642" y="415"/>
                  </a:lnTo>
                  <a:lnTo>
                    <a:pt x="642" y="408"/>
                  </a:lnTo>
                  <a:lnTo>
                    <a:pt x="641" y="401"/>
                  </a:lnTo>
                  <a:lnTo>
                    <a:pt x="640" y="386"/>
                  </a:lnTo>
                  <a:lnTo>
                    <a:pt x="640" y="370"/>
                  </a:lnTo>
                  <a:lnTo>
                    <a:pt x="640" y="355"/>
                  </a:lnTo>
                  <a:lnTo>
                    <a:pt x="641" y="340"/>
                  </a:lnTo>
                  <a:lnTo>
                    <a:pt x="643" y="326"/>
                  </a:lnTo>
                  <a:lnTo>
                    <a:pt x="646" y="313"/>
                  </a:lnTo>
                  <a:lnTo>
                    <a:pt x="649" y="300"/>
                  </a:lnTo>
                  <a:lnTo>
                    <a:pt x="653" y="288"/>
                  </a:lnTo>
                  <a:lnTo>
                    <a:pt x="657" y="276"/>
                  </a:lnTo>
                  <a:lnTo>
                    <a:pt x="662" y="265"/>
                  </a:lnTo>
                  <a:lnTo>
                    <a:pt x="668" y="255"/>
                  </a:lnTo>
                  <a:lnTo>
                    <a:pt x="674" y="245"/>
                  </a:lnTo>
                  <a:lnTo>
                    <a:pt x="680" y="236"/>
                  </a:lnTo>
                  <a:lnTo>
                    <a:pt x="687" y="227"/>
                  </a:lnTo>
                  <a:lnTo>
                    <a:pt x="694" y="219"/>
                  </a:lnTo>
                  <a:lnTo>
                    <a:pt x="702" y="212"/>
                  </a:lnTo>
                  <a:lnTo>
                    <a:pt x="710" y="204"/>
                  </a:lnTo>
                  <a:lnTo>
                    <a:pt x="718" y="198"/>
                  </a:lnTo>
                  <a:lnTo>
                    <a:pt x="727" y="192"/>
                  </a:lnTo>
                  <a:lnTo>
                    <a:pt x="735" y="186"/>
                  </a:lnTo>
                  <a:lnTo>
                    <a:pt x="744" y="181"/>
                  </a:lnTo>
                  <a:lnTo>
                    <a:pt x="753" y="177"/>
                  </a:lnTo>
                  <a:lnTo>
                    <a:pt x="762" y="172"/>
                  </a:lnTo>
                  <a:lnTo>
                    <a:pt x="771" y="169"/>
                  </a:lnTo>
                  <a:lnTo>
                    <a:pt x="781" y="165"/>
                  </a:lnTo>
                  <a:lnTo>
                    <a:pt x="790" y="162"/>
                  </a:lnTo>
                  <a:lnTo>
                    <a:pt x="799" y="160"/>
                  </a:lnTo>
                  <a:lnTo>
                    <a:pt x="808" y="158"/>
                  </a:lnTo>
                  <a:lnTo>
                    <a:pt x="817" y="156"/>
                  </a:lnTo>
                  <a:lnTo>
                    <a:pt x="826" y="154"/>
                  </a:lnTo>
                  <a:lnTo>
                    <a:pt x="844" y="152"/>
                  </a:lnTo>
                  <a:lnTo>
                    <a:pt x="852" y="152"/>
                  </a:lnTo>
                  <a:lnTo>
                    <a:pt x="860" y="152"/>
                  </a:lnTo>
                  <a:lnTo>
                    <a:pt x="868" y="152"/>
                  </a:lnTo>
                  <a:lnTo>
                    <a:pt x="876" y="152"/>
                  </a:lnTo>
                  <a:lnTo>
                    <a:pt x="893" y="153"/>
                  </a:lnTo>
                  <a:lnTo>
                    <a:pt x="901" y="155"/>
                  </a:lnTo>
                  <a:lnTo>
                    <a:pt x="910" y="156"/>
                  </a:lnTo>
                  <a:lnTo>
                    <a:pt x="927" y="160"/>
                  </a:lnTo>
                  <a:lnTo>
                    <a:pt x="936" y="162"/>
                  </a:lnTo>
                  <a:lnTo>
                    <a:pt x="944" y="165"/>
                  </a:lnTo>
                  <a:lnTo>
                    <a:pt x="953" y="168"/>
                  </a:lnTo>
                  <a:lnTo>
                    <a:pt x="961" y="172"/>
                  </a:lnTo>
                  <a:lnTo>
                    <a:pt x="969" y="177"/>
                  </a:lnTo>
                  <a:lnTo>
                    <a:pt x="977" y="181"/>
                  </a:lnTo>
                  <a:lnTo>
                    <a:pt x="985" y="187"/>
                  </a:lnTo>
                  <a:lnTo>
                    <a:pt x="993" y="193"/>
                  </a:lnTo>
                  <a:lnTo>
                    <a:pt x="1000" y="199"/>
                  </a:lnTo>
                  <a:lnTo>
                    <a:pt x="1007" y="207"/>
                  </a:lnTo>
                  <a:lnTo>
                    <a:pt x="1014" y="215"/>
                  </a:lnTo>
                  <a:lnTo>
                    <a:pt x="1021" y="223"/>
                  </a:lnTo>
                  <a:lnTo>
                    <a:pt x="1027" y="233"/>
                  </a:lnTo>
                  <a:lnTo>
                    <a:pt x="1032" y="243"/>
                  </a:lnTo>
                  <a:lnTo>
                    <a:pt x="1035" y="248"/>
                  </a:lnTo>
                  <a:lnTo>
                    <a:pt x="1038" y="253"/>
                  </a:lnTo>
                  <a:lnTo>
                    <a:pt x="1043" y="265"/>
                  </a:lnTo>
                  <a:lnTo>
                    <a:pt x="1047" y="278"/>
                  </a:lnTo>
                  <a:lnTo>
                    <a:pt x="1051" y="291"/>
                  </a:lnTo>
                  <a:lnTo>
                    <a:pt x="1054" y="305"/>
                  </a:lnTo>
                  <a:lnTo>
                    <a:pt x="1057" y="320"/>
                  </a:lnTo>
                  <a:lnTo>
                    <a:pt x="1060" y="336"/>
                  </a:lnTo>
                  <a:lnTo>
                    <a:pt x="1061" y="354"/>
                  </a:lnTo>
                  <a:lnTo>
                    <a:pt x="1062" y="372"/>
                  </a:lnTo>
                  <a:lnTo>
                    <a:pt x="1063" y="391"/>
                  </a:lnTo>
                  <a:lnTo>
                    <a:pt x="1063" y="408"/>
                  </a:lnTo>
                  <a:close/>
                  <a:moveTo>
                    <a:pt x="918" y="326"/>
                  </a:moveTo>
                  <a:lnTo>
                    <a:pt x="921" y="325"/>
                  </a:lnTo>
                  <a:lnTo>
                    <a:pt x="922" y="325"/>
                  </a:lnTo>
                  <a:lnTo>
                    <a:pt x="923" y="323"/>
                  </a:lnTo>
                  <a:lnTo>
                    <a:pt x="924" y="322"/>
                  </a:lnTo>
                  <a:lnTo>
                    <a:pt x="925" y="319"/>
                  </a:lnTo>
                  <a:lnTo>
                    <a:pt x="924" y="318"/>
                  </a:lnTo>
                  <a:lnTo>
                    <a:pt x="923" y="311"/>
                  </a:lnTo>
                  <a:lnTo>
                    <a:pt x="922" y="304"/>
                  </a:lnTo>
                  <a:lnTo>
                    <a:pt x="920" y="297"/>
                  </a:lnTo>
                  <a:lnTo>
                    <a:pt x="917" y="291"/>
                  </a:lnTo>
                  <a:lnTo>
                    <a:pt x="915" y="286"/>
                  </a:lnTo>
                  <a:lnTo>
                    <a:pt x="911" y="281"/>
                  </a:lnTo>
                  <a:lnTo>
                    <a:pt x="908" y="277"/>
                  </a:lnTo>
                  <a:lnTo>
                    <a:pt x="904" y="273"/>
                  </a:lnTo>
                  <a:lnTo>
                    <a:pt x="900" y="270"/>
                  </a:lnTo>
                  <a:lnTo>
                    <a:pt x="895" y="267"/>
                  </a:lnTo>
                  <a:lnTo>
                    <a:pt x="890" y="265"/>
                  </a:lnTo>
                  <a:lnTo>
                    <a:pt x="885" y="263"/>
                  </a:lnTo>
                  <a:lnTo>
                    <a:pt x="879" y="262"/>
                  </a:lnTo>
                  <a:lnTo>
                    <a:pt x="873" y="261"/>
                  </a:lnTo>
                  <a:lnTo>
                    <a:pt x="866" y="260"/>
                  </a:lnTo>
                  <a:lnTo>
                    <a:pt x="860" y="260"/>
                  </a:lnTo>
                  <a:lnTo>
                    <a:pt x="854" y="260"/>
                  </a:lnTo>
                  <a:lnTo>
                    <a:pt x="849" y="261"/>
                  </a:lnTo>
                  <a:lnTo>
                    <a:pt x="844" y="262"/>
                  </a:lnTo>
                  <a:lnTo>
                    <a:pt x="839" y="263"/>
                  </a:lnTo>
                  <a:lnTo>
                    <a:pt x="834" y="265"/>
                  </a:lnTo>
                  <a:lnTo>
                    <a:pt x="830" y="267"/>
                  </a:lnTo>
                  <a:lnTo>
                    <a:pt x="826" y="270"/>
                  </a:lnTo>
                  <a:lnTo>
                    <a:pt x="821" y="273"/>
                  </a:lnTo>
                  <a:lnTo>
                    <a:pt x="818" y="277"/>
                  </a:lnTo>
                  <a:lnTo>
                    <a:pt x="814" y="281"/>
                  </a:lnTo>
                  <a:lnTo>
                    <a:pt x="810" y="286"/>
                  </a:lnTo>
                  <a:lnTo>
                    <a:pt x="807" y="291"/>
                  </a:lnTo>
                  <a:lnTo>
                    <a:pt x="804" y="297"/>
                  </a:lnTo>
                  <a:lnTo>
                    <a:pt x="802" y="304"/>
                  </a:lnTo>
                  <a:lnTo>
                    <a:pt x="799" y="311"/>
                  </a:lnTo>
                  <a:lnTo>
                    <a:pt x="797" y="318"/>
                  </a:lnTo>
                  <a:lnTo>
                    <a:pt x="797" y="321"/>
                  </a:lnTo>
                  <a:lnTo>
                    <a:pt x="797" y="323"/>
                  </a:lnTo>
                  <a:lnTo>
                    <a:pt x="798" y="324"/>
                  </a:lnTo>
                  <a:lnTo>
                    <a:pt x="799" y="325"/>
                  </a:lnTo>
                  <a:lnTo>
                    <a:pt x="800" y="326"/>
                  </a:lnTo>
                  <a:lnTo>
                    <a:pt x="802" y="326"/>
                  </a:lnTo>
                  <a:lnTo>
                    <a:pt x="918" y="326"/>
                  </a:lnTo>
                  <a:close/>
                  <a:moveTo>
                    <a:pt x="1595" y="588"/>
                  </a:moveTo>
                  <a:lnTo>
                    <a:pt x="1577" y="588"/>
                  </a:lnTo>
                  <a:lnTo>
                    <a:pt x="1560" y="587"/>
                  </a:lnTo>
                  <a:lnTo>
                    <a:pt x="1543" y="585"/>
                  </a:lnTo>
                  <a:lnTo>
                    <a:pt x="1528" y="584"/>
                  </a:lnTo>
                  <a:lnTo>
                    <a:pt x="1513" y="581"/>
                  </a:lnTo>
                  <a:lnTo>
                    <a:pt x="1499" y="578"/>
                  </a:lnTo>
                  <a:lnTo>
                    <a:pt x="1485" y="575"/>
                  </a:lnTo>
                  <a:lnTo>
                    <a:pt x="1472" y="571"/>
                  </a:lnTo>
                  <a:lnTo>
                    <a:pt x="1460" y="567"/>
                  </a:lnTo>
                  <a:lnTo>
                    <a:pt x="1449" y="563"/>
                  </a:lnTo>
                  <a:lnTo>
                    <a:pt x="1438" y="558"/>
                  </a:lnTo>
                  <a:lnTo>
                    <a:pt x="1427" y="553"/>
                  </a:lnTo>
                  <a:lnTo>
                    <a:pt x="1418" y="548"/>
                  </a:lnTo>
                  <a:lnTo>
                    <a:pt x="1409" y="543"/>
                  </a:lnTo>
                  <a:lnTo>
                    <a:pt x="1393" y="532"/>
                  </a:lnTo>
                  <a:lnTo>
                    <a:pt x="1391" y="531"/>
                  </a:lnTo>
                  <a:lnTo>
                    <a:pt x="1390" y="529"/>
                  </a:lnTo>
                  <a:lnTo>
                    <a:pt x="1389" y="527"/>
                  </a:lnTo>
                  <a:lnTo>
                    <a:pt x="1389" y="525"/>
                  </a:lnTo>
                  <a:lnTo>
                    <a:pt x="1390" y="523"/>
                  </a:lnTo>
                  <a:lnTo>
                    <a:pt x="1391" y="522"/>
                  </a:lnTo>
                  <a:lnTo>
                    <a:pt x="1440" y="446"/>
                  </a:lnTo>
                  <a:lnTo>
                    <a:pt x="1442" y="444"/>
                  </a:lnTo>
                  <a:lnTo>
                    <a:pt x="1443" y="444"/>
                  </a:lnTo>
                  <a:lnTo>
                    <a:pt x="1444" y="443"/>
                  </a:lnTo>
                  <a:lnTo>
                    <a:pt x="1446" y="443"/>
                  </a:lnTo>
                  <a:lnTo>
                    <a:pt x="1448" y="444"/>
                  </a:lnTo>
                  <a:lnTo>
                    <a:pt x="1450" y="445"/>
                  </a:lnTo>
                  <a:lnTo>
                    <a:pt x="1465" y="456"/>
                  </a:lnTo>
                  <a:lnTo>
                    <a:pt x="1483" y="465"/>
                  </a:lnTo>
                  <a:lnTo>
                    <a:pt x="1501" y="473"/>
                  </a:lnTo>
                  <a:lnTo>
                    <a:pt x="1510" y="476"/>
                  </a:lnTo>
                  <a:lnTo>
                    <a:pt x="1520" y="479"/>
                  </a:lnTo>
                  <a:lnTo>
                    <a:pt x="1529" y="482"/>
                  </a:lnTo>
                  <a:lnTo>
                    <a:pt x="1539" y="485"/>
                  </a:lnTo>
                  <a:lnTo>
                    <a:pt x="1558" y="489"/>
                  </a:lnTo>
                  <a:lnTo>
                    <a:pt x="1576" y="491"/>
                  </a:lnTo>
                  <a:lnTo>
                    <a:pt x="1594" y="492"/>
                  </a:lnTo>
                  <a:lnTo>
                    <a:pt x="1604" y="491"/>
                  </a:lnTo>
                  <a:lnTo>
                    <a:pt x="1613" y="490"/>
                  </a:lnTo>
                  <a:lnTo>
                    <a:pt x="1622" y="488"/>
                  </a:lnTo>
                  <a:lnTo>
                    <a:pt x="1629" y="486"/>
                  </a:lnTo>
                  <a:lnTo>
                    <a:pt x="1632" y="484"/>
                  </a:lnTo>
                  <a:lnTo>
                    <a:pt x="1635" y="482"/>
                  </a:lnTo>
                  <a:lnTo>
                    <a:pt x="1638" y="480"/>
                  </a:lnTo>
                  <a:lnTo>
                    <a:pt x="1640" y="477"/>
                  </a:lnTo>
                  <a:lnTo>
                    <a:pt x="1642" y="474"/>
                  </a:lnTo>
                  <a:lnTo>
                    <a:pt x="1643" y="471"/>
                  </a:lnTo>
                  <a:lnTo>
                    <a:pt x="1644" y="468"/>
                  </a:lnTo>
                  <a:lnTo>
                    <a:pt x="1644" y="464"/>
                  </a:lnTo>
                  <a:lnTo>
                    <a:pt x="1644" y="461"/>
                  </a:lnTo>
                  <a:lnTo>
                    <a:pt x="1643" y="457"/>
                  </a:lnTo>
                  <a:lnTo>
                    <a:pt x="1642" y="454"/>
                  </a:lnTo>
                  <a:lnTo>
                    <a:pt x="1641" y="451"/>
                  </a:lnTo>
                  <a:lnTo>
                    <a:pt x="1640" y="449"/>
                  </a:lnTo>
                  <a:lnTo>
                    <a:pt x="1638" y="448"/>
                  </a:lnTo>
                  <a:lnTo>
                    <a:pt x="1636" y="445"/>
                  </a:lnTo>
                  <a:lnTo>
                    <a:pt x="1629" y="441"/>
                  </a:lnTo>
                  <a:lnTo>
                    <a:pt x="1620" y="437"/>
                  </a:lnTo>
                  <a:lnTo>
                    <a:pt x="1609" y="434"/>
                  </a:lnTo>
                  <a:lnTo>
                    <a:pt x="1595" y="432"/>
                  </a:lnTo>
                  <a:lnTo>
                    <a:pt x="1579" y="429"/>
                  </a:lnTo>
                  <a:lnTo>
                    <a:pt x="1551" y="425"/>
                  </a:lnTo>
                  <a:lnTo>
                    <a:pt x="1537" y="422"/>
                  </a:lnTo>
                  <a:lnTo>
                    <a:pt x="1522" y="419"/>
                  </a:lnTo>
                  <a:lnTo>
                    <a:pt x="1508" y="415"/>
                  </a:lnTo>
                  <a:lnTo>
                    <a:pt x="1493" y="411"/>
                  </a:lnTo>
                  <a:lnTo>
                    <a:pt x="1480" y="405"/>
                  </a:lnTo>
                  <a:lnTo>
                    <a:pt x="1466" y="398"/>
                  </a:lnTo>
                  <a:lnTo>
                    <a:pt x="1460" y="395"/>
                  </a:lnTo>
                  <a:lnTo>
                    <a:pt x="1454" y="391"/>
                  </a:lnTo>
                  <a:lnTo>
                    <a:pt x="1448" y="386"/>
                  </a:lnTo>
                  <a:lnTo>
                    <a:pt x="1443" y="382"/>
                  </a:lnTo>
                  <a:lnTo>
                    <a:pt x="1438" y="377"/>
                  </a:lnTo>
                  <a:lnTo>
                    <a:pt x="1433" y="371"/>
                  </a:lnTo>
                  <a:lnTo>
                    <a:pt x="1428" y="366"/>
                  </a:lnTo>
                  <a:lnTo>
                    <a:pt x="1424" y="359"/>
                  </a:lnTo>
                  <a:lnTo>
                    <a:pt x="1420" y="353"/>
                  </a:lnTo>
                  <a:lnTo>
                    <a:pt x="1417" y="346"/>
                  </a:lnTo>
                  <a:lnTo>
                    <a:pt x="1414" y="338"/>
                  </a:lnTo>
                  <a:lnTo>
                    <a:pt x="1411" y="330"/>
                  </a:lnTo>
                  <a:lnTo>
                    <a:pt x="1410" y="322"/>
                  </a:lnTo>
                  <a:lnTo>
                    <a:pt x="1408" y="313"/>
                  </a:lnTo>
                  <a:lnTo>
                    <a:pt x="1408" y="308"/>
                  </a:lnTo>
                  <a:lnTo>
                    <a:pt x="1407" y="304"/>
                  </a:lnTo>
                  <a:lnTo>
                    <a:pt x="1407" y="294"/>
                  </a:lnTo>
                  <a:lnTo>
                    <a:pt x="1407" y="285"/>
                  </a:lnTo>
                  <a:lnTo>
                    <a:pt x="1408" y="277"/>
                  </a:lnTo>
                  <a:lnTo>
                    <a:pt x="1409" y="268"/>
                  </a:lnTo>
                  <a:lnTo>
                    <a:pt x="1410" y="261"/>
                  </a:lnTo>
                  <a:lnTo>
                    <a:pt x="1412" y="253"/>
                  </a:lnTo>
                  <a:lnTo>
                    <a:pt x="1415" y="246"/>
                  </a:lnTo>
                  <a:lnTo>
                    <a:pt x="1417" y="239"/>
                  </a:lnTo>
                  <a:lnTo>
                    <a:pt x="1420" y="232"/>
                  </a:lnTo>
                  <a:lnTo>
                    <a:pt x="1424" y="225"/>
                  </a:lnTo>
                  <a:lnTo>
                    <a:pt x="1428" y="219"/>
                  </a:lnTo>
                  <a:lnTo>
                    <a:pt x="1436" y="208"/>
                  </a:lnTo>
                  <a:lnTo>
                    <a:pt x="1441" y="202"/>
                  </a:lnTo>
                  <a:lnTo>
                    <a:pt x="1446" y="197"/>
                  </a:lnTo>
                  <a:lnTo>
                    <a:pt x="1457" y="188"/>
                  </a:lnTo>
                  <a:lnTo>
                    <a:pt x="1463" y="183"/>
                  </a:lnTo>
                  <a:lnTo>
                    <a:pt x="1469" y="179"/>
                  </a:lnTo>
                  <a:lnTo>
                    <a:pt x="1483" y="172"/>
                  </a:lnTo>
                  <a:lnTo>
                    <a:pt x="1490" y="169"/>
                  </a:lnTo>
                  <a:lnTo>
                    <a:pt x="1497" y="166"/>
                  </a:lnTo>
                  <a:lnTo>
                    <a:pt x="1512" y="161"/>
                  </a:lnTo>
                  <a:lnTo>
                    <a:pt x="1528" y="157"/>
                  </a:lnTo>
                  <a:lnTo>
                    <a:pt x="1544" y="154"/>
                  </a:lnTo>
                  <a:lnTo>
                    <a:pt x="1561" y="152"/>
                  </a:lnTo>
                  <a:lnTo>
                    <a:pt x="1579" y="152"/>
                  </a:lnTo>
                  <a:lnTo>
                    <a:pt x="1595" y="152"/>
                  </a:lnTo>
                  <a:lnTo>
                    <a:pt x="1611" y="153"/>
                  </a:lnTo>
                  <a:lnTo>
                    <a:pt x="1626" y="154"/>
                  </a:lnTo>
                  <a:lnTo>
                    <a:pt x="1641" y="156"/>
                  </a:lnTo>
                  <a:lnTo>
                    <a:pt x="1654" y="158"/>
                  </a:lnTo>
                  <a:lnTo>
                    <a:pt x="1667" y="160"/>
                  </a:lnTo>
                  <a:lnTo>
                    <a:pt x="1679" y="163"/>
                  </a:lnTo>
                  <a:lnTo>
                    <a:pt x="1691" y="167"/>
                  </a:lnTo>
                  <a:lnTo>
                    <a:pt x="1702" y="170"/>
                  </a:lnTo>
                  <a:lnTo>
                    <a:pt x="1713" y="174"/>
                  </a:lnTo>
                  <a:lnTo>
                    <a:pt x="1723" y="179"/>
                  </a:lnTo>
                  <a:lnTo>
                    <a:pt x="1733" y="183"/>
                  </a:lnTo>
                  <a:lnTo>
                    <a:pt x="1742" y="188"/>
                  </a:lnTo>
                  <a:lnTo>
                    <a:pt x="1751" y="194"/>
                  </a:lnTo>
                  <a:lnTo>
                    <a:pt x="1768" y="205"/>
                  </a:lnTo>
                  <a:lnTo>
                    <a:pt x="1770" y="207"/>
                  </a:lnTo>
                  <a:lnTo>
                    <a:pt x="1771" y="209"/>
                  </a:lnTo>
                  <a:lnTo>
                    <a:pt x="1772" y="211"/>
                  </a:lnTo>
                  <a:lnTo>
                    <a:pt x="1772" y="212"/>
                  </a:lnTo>
                  <a:lnTo>
                    <a:pt x="1771" y="215"/>
                  </a:lnTo>
                  <a:lnTo>
                    <a:pt x="1770" y="216"/>
                  </a:lnTo>
                  <a:lnTo>
                    <a:pt x="1722" y="288"/>
                  </a:lnTo>
                  <a:lnTo>
                    <a:pt x="1720" y="290"/>
                  </a:lnTo>
                  <a:lnTo>
                    <a:pt x="1718" y="292"/>
                  </a:lnTo>
                  <a:lnTo>
                    <a:pt x="1716" y="292"/>
                  </a:lnTo>
                  <a:lnTo>
                    <a:pt x="1715" y="292"/>
                  </a:lnTo>
                  <a:lnTo>
                    <a:pt x="1711" y="292"/>
                  </a:lnTo>
                  <a:lnTo>
                    <a:pt x="1708" y="290"/>
                  </a:lnTo>
                  <a:lnTo>
                    <a:pt x="1693" y="282"/>
                  </a:lnTo>
                  <a:lnTo>
                    <a:pt x="1677" y="274"/>
                  </a:lnTo>
                  <a:lnTo>
                    <a:pt x="1662" y="268"/>
                  </a:lnTo>
                  <a:lnTo>
                    <a:pt x="1647" y="263"/>
                  </a:lnTo>
                  <a:lnTo>
                    <a:pt x="1633" y="258"/>
                  </a:lnTo>
                  <a:lnTo>
                    <a:pt x="1619" y="255"/>
                  </a:lnTo>
                  <a:lnTo>
                    <a:pt x="1612" y="254"/>
                  </a:lnTo>
                  <a:lnTo>
                    <a:pt x="1606" y="254"/>
                  </a:lnTo>
                  <a:lnTo>
                    <a:pt x="1593" y="253"/>
                  </a:lnTo>
                  <a:lnTo>
                    <a:pt x="1584" y="253"/>
                  </a:lnTo>
                  <a:lnTo>
                    <a:pt x="1576" y="254"/>
                  </a:lnTo>
                  <a:lnTo>
                    <a:pt x="1568" y="256"/>
                  </a:lnTo>
                  <a:lnTo>
                    <a:pt x="1562" y="259"/>
                  </a:lnTo>
                  <a:lnTo>
                    <a:pt x="1560" y="261"/>
                  </a:lnTo>
                  <a:lnTo>
                    <a:pt x="1557" y="263"/>
                  </a:lnTo>
                  <a:lnTo>
                    <a:pt x="1554" y="267"/>
                  </a:lnTo>
                  <a:lnTo>
                    <a:pt x="1552" y="270"/>
                  </a:lnTo>
                  <a:lnTo>
                    <a:pt x="1551" y="273"/>
                  </a:lnTo>
                  <a:lnTo>
                    <a:pt x="1551" y="276"/>
                  </a:lnTo>
                  <a:lnTo>
                    <a:pt x="1550" y="280"/>
                  </a:lnTo>
                  <a:lnTo>
                    <a:pt x="1551" y="283"/>
                  </a:lnTo>
                  <a:lnTo>
                    <a:pt x="1551" y="286"/>
                  </a:lnTo>
                  <a:lnTo>
                    <a:pt x="1553" y="289"/>
                  </a:lnTo>
                  <a:lnTo>
                    <a:pt x="1555" y="292"/>
                  </a:lnTo>
                  <a:lnTo>
                    <a:pt x="1557" y="295"/>
                  </a:lnTo>
                  <a:lnTo>
                    <a:pt x="1560" y="297"/>
                  </a:lnTo>
                  <a:lnTo>
                    <a:pt x="1563" y="299"/>
                  </a:lnTo>
                  <a:lnTo>
                    <a:pt x="1567" y="301"/>
                  </a:lnTo>
                  <a:lnTo>
                    <a:pt x="1576" y="304"/>
                  </a:lnTo>
                  <a:lnTo>
                    <a:pt x="1587" y="307"/>
                  </a:lnTo>
                  <a:lnTo>
                    <a:pt x="1600" y="309"/>
                  </a:lnTo>
                  <a:lnTo>
                    <a:pt x="1615" y="312"/>
                  </a:lnTo>
                  <a:lnTo>
                    <a:pt x="1642" y="316"/>
                  </a:lnTo>
                  <a:lnTo>
                    <a:pt x="1657" y="318"/>
                  </a:lnTo>
                  <a:lnTo>
                    <a:pt x="1672" y="321"/>
                  </a:lnTo>
                  <a:lnTo>
                    <a:pt x="1686" y="325"/>
                  </a:lnTo>
                  <a:lnTo>
                    <a:pt x="1701" y="329"/>
                  </a:lnTo>
                  <a:lnTo>
                    <a:pt x="1715" y="334"/>
                  </a:lnTo>
                  <a:lnTo>
                    <a:pt x="1728" y="340"/>
                  </a:lnTo>
                  <a:lnTo>
                    <a:pt x="1740" y="348"/>
                  </a:lnTo>
                  <a:lnTo>
                    <a:pt x="1746" y="352"/>
                  </a:lnTo>
                  <a:lnTo>
                    <a:pt x="1752" y="356"/>
                  </a:lnTo>
                  <a:lnTo>
                    <a:pt x="1757" y="361"/>
                  </a:lnTo>
                  <a:lnTo>
                    <a:pt x="1762" y="366"/>
                  </a:lnTo>
                  <a:lnTo>
                    <a:pt x="1766" y="371"/>
                  </a:lnTo>
                  <a:lnTo>
                    <a:pt x="1771" y="377"/>
                  </a:lnTo>
                  <a:lnTo>
                    <a:pt x="1774" y="383"/>
                  </a:lnTo>
                  <a:lnTo>
                    <a:pt x="1778" y="390"/>
                  </a:lnTo>
                  <a:lnTo>
                    <a:pt x="1781" y="397"/>
                  </a:lnTo>
                  <a:lnTo>
                    <a:pt x="1783" y="404"/>
                  </a:lnTo>
                  <a:lnTo>
                    <a:pt x="1785" y="412"/>
                  </a:lnTo>
                  <a:lnTo>
                    <a:pt x="1787" y="420"/>
                  </a:lnTo>
                  <a:lnTo>
                    <a:pt x="1787" y="425"/>
                  </a:lnTo>
                  <a:lnTo>
                    <a:pt x="1787" y="429"/>
                  </a:lnTo>
                  <a:lnTo>
                    <a:pt x="1788" y="438"/>
                  </a:lnTo>
                  <a:lnTo>
                    <a:pt x="1787" y="449"/>
                  </a:lnTo>
                  <a:lnTo>
                    <a:pt x="1787" y="458"/>
                  </a:lnTo>
                  <a:lnTo>
                    <a:pt x="1785" y="468"/>
                  </a:lnTo>
                  <a:lnTo>
                    <a:pt x="1783" y="477"/>
                  </a:lnTo>
                  <a:lnTo>
                    <a:pt x="1781" y="485"/>
                  </a:lnTo>
                  <a:lnTo>
                    <a:pt x="1778" y="494"/>
                  </a:lnTo>
                  <a:lnTo>
                    <a:pt x="1775" y="501"/>
                  </a:lnTo>
                  <a:lnTo>
                    <a:pt x="1771" y="509"/>
                  </a:lnTo>
                  <a:lnTo>
                    <a:pt x="1767" y="516"/>
                  </a:lnTo>
                  <a:lnTo>
                    <a:pt x="1763" y="523"/>
                  </a:lnTo>
                  <a:lnTo>
                    <a:pt x="1758" y="529"/>
                  </a:lnTo>
                  <a:lnTo>
                    <a:pt x="1752" y="535"/>
                  </a:lnTo>
                  <a:lnTo>
                    <a:pt x="1747" y="540"/>
                  </a:lnTo>
                  <a:lnTo>
                    <a:pt x="1741" y="546"/>
                  </a:lnTo>
                  <a:lnTo>
                    <a:pt x="1734" y="550"/>
                  </a:lnTo>
                  <a:lnTo>
                    <a:pt x="1728" y="555"/>
                  </a:lnTo>
                  <a:lnTo>
                    <a:pt x="1721" y="559"/>
                  </a:lnTo>
                  <a:lnTo>
                    <a:pt x="1714" y="563"/>
                  </a:lnTo>
                  <a:lnTo>
                    <a:pt x="1699" y="570"/>
                  </a:lnTo>
                  <a:lnTo>
                    <a:pt x="1683" y="576"/>
                  </a:lnTo>
                  <a:lnTo>
                    <a:pt x="1675" y="578"/>
                  </a:lnTo>
                  <a:lnTo>
                    <a:pt x="1666" y="580"/>
                  </a:lnTo>
                  <a:lnTo>
                    <a:pt x="1649" y="584"/>
                  </a:lnTo>
                  <a:lnTo>
                    <a:pt x="1631" y="586"/>
                  </a:lnTo>
                  <a:lnTo>
                    <a:pt x="1613" y="588"/>
                  </a:lnTo>
                  <a:lnTo>
                    <a:pt x="1595" y="5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622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/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4" y="5949950"/>
            <a:ext cx="10658474" cy="215354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lang="fi-FI" sz="1600" spc="40" baseline="0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 dirty="0"/>
              <a:t>Date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1773238"/>
            <a:ext cx="10658474" cy="1943794"/>
          </a:xfrm>
        </p:spPr>
        <p:txBody>
          <a:bodyPr anchor="b" anchorCtr="0"/>
          <a:lstStyle>
            <a:lvl1pPr>
              <a:lnSpc>
                <a:spcPct val="95000"/>
              </a:lnSpc>
              <a:defRPr sz="4400" b="0" spc="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933055"/>
            <a:ext cx="10658475" cy="936105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b="0" spc="-40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6CA5E9-B2BF-4462-83F1-3DD4D6BFB3CF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457407" y="404776"/>
            <a:ext cx="2902289" cy="1008000"/>
            <a:chOff x="3279775" y="2451101"/>
            <a:chExt cx="5640388" cy="1958974"/>
          </a:xfrm>
          <a:solidFill>
            <a:schemeClr val="accent1"/>
          </a:solidFill>
        </p:grpSpPr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3279775" y="2451101"/>
              <a:ext cx="1838325" cy="1944687"/>
            </a:xfrm>
            <a:custGeom>
              <a:avLst/>
              <a:gdLst>
                <a:gd name="T0" fmla="*/ 978 w 1158"/>
                <a:gd name="T1" fmla="*/ 608 h 1225"/>
                <a:gd name="T2" fmla="*/ 974 w 1158"/>
                <a:gd name="T3" fmla="*/ 610 h 1225"/>
                <a:gd name="T4" fmla="*/ 968 w 1158"/>
                <a:gd name="T5" fmla="*/ 608 h 1225"/>
                <a:gd name="T6" fmla="*/ 966 w 1158"/>
                <a:gd name="T7" fmla="*/ 134 h 1225"/>
                <a:gd name="T8" fmla="*/ 963 w 1158"/>
                <a:gd name="T9" fmla="*/ 128 h 1225"/>
                <a:gd name="T10" fmla="*/ 956 w 1158"/>
                <a:gd name="T11" fmla="*/ 128 h 1225"/>
                <a:gd name="T12" fmla="*/ 953 w 1158"/>
                <a:gd name="T13" fmla="*/ 132 h 1225"/>
                <a:gd name="T14" fmla="*/ 784 w 1158"/>
                <a:gd name="T15" fmla="*/ 603 h 1225"/>
                <a:gd name="T16" fmla="*/ 779 w 1158"/>
                <a:gd name="T17" fmla="*/ 607 h 1225"/>
                <a:gd name="T18" fmla="*/ 773 w 1158"/>
                <a:gd name="T19" fmla="*/ 605 h 1225"/>
                <a:gd name="T20" fmla="*/ 771 w 1158"/>
                <a:gd name="T21" fmla="*/ 466 h 1225"/>
                <a:gd name="T22" fmla="*/ 769 w 1158"/>
                <a:gd name="T23" fmla="*/ 461 h 1225"/>
                <a:gd name="T24" fmla="*/ 764 w 1158"/>
                <a:gd name="T25" fmla="*/ 459 h 1225"/>
                <a:gd name="T26" fmla="*/ 584 w 1158"/>
                <a:gd name="T27" fmla="*/ 614 h 1225"/>
                <a:gd name="T28" fmla="*/ 579 w 1158"/>
                <a:gd name="T29" fmla="*/ 616 h 1225"/>
                <a:gd name="T30" fmla="*/ 396 w 1158"/>
                <a:gd name="T31" fmla="*/ 461 h 1225"/>
                <a:gd name="T32" fmla="*/ 390 w 1158"/>
                <a:gd name="T33" fmla="*/ 460 h 1225"/>
                <a:gd name="T34" fmla="*/ 386 w 1158"/>
                <a:gd name="T35" fmla="*/ 464 h 1225"/>
                <a:gd name="T36" fmla="*/ 386 w 1158"/>
                <a:gd name="T37" fmla="*/ 603 h 1225"/>
                <a:gd name="T38" fmla="*/ 381 w 1158"/>
                <a:gd name="T39" fmla="*/ 607 h 1225"/>
                <a:gd name="T40" fmla="*/ 375 w 1158"/>
                <a:gd name="T41" fmla="*/ 605 h 1225"/>
                <a:gd name="T42" fmla="*/ 292 w 1158"/>
                <a:gd name="T43" fmla="*/ 378 h 1225"/>
                <a:gd name="T44" fmla="*/ 203 w 1158"/>
                <a:gd name="T45" fmla="*/ 130 h 1225"/>
                <a:gd name="T46" fmla="*/ 197 w 1158"/>
                <a:gd name="T47" fmla="*/ 128 h 1225"/>
                <a:gd name="T48" fmla="*/ 192 w 1158"/>
                <a:gd name="T49" fmla="*/ 132 h 1225"/>
                <a:gd name="T50" fmla="*/ 191 w 1158"/>
                <a:gd name="T51" fmla="*/ 606 h 1225"/>
                <a:gd name="T52" fmla="*/ 186 w 1158"/>
                <a:gd name="T53" fmla="*/ 610 h 1225"/>
                <a:gd name="T54" fmla="*/ 181 w 1158"/>
                <a:gd name="T55" fmla="*/ 609 h 1225"/>
                <a:gd name="T56" fmla="*/ 13 w 1158"/>
                <a:gd name="T57" fmla="*/ 5 h 1225"/>
                <a:gd name="T58" fmla="*/ 10 w 1158"/>
                <a:gd name="T59" fmla="*/ 1 h 1225"/>
                <a:gd name="T60" fmla="*/ 4 w 1158"/>
                <a:gd name="T61" fmla="*/ 1 h 1225"/>
                <a:gd name="T62" fmla="*/ 0 w 1158"/>
                <a:gd name="T63" fmla="*/ 7 h 1225"/>
                <a:gd name="T64" fmla="*/ 1 w 1158"/>
                <a:gd name="T65" fmla="*/ 552 h 1225"/>
                <a:gd name="T66" fmla="*/ 147 w 1158"/>
                <a:gd name="T67" fmla="*/ 644 h 1225"/>
                <a:gd name="T68" fmla="*/ 389 w 1158"/>
                <a:gd name="T69" fmla="*/ 646 h 1225"/>
                <a:gd name="T70" fmla="*/ 397 w 1158"/>
                <a:gd name="T71" fmla="*/ 649 h 1225"/>
                <a:gd name="T72" fmla="*/ 500 w 1158"/>
                <a:gd name="T73" fmla="*/ 909 h 1225"/>
                <a:gd name="T74" fmla="*/ 501 w 1158"/>
                <a:gd name="T75" fmla="*/ 917 h 1225"/>
                <a:gd name="T76" fmla="*/ 447 w 1158"/>
                <a:gd name="T77" fmla="*/ 1030 h 1225"/>
                <a:gd name="T78" fmla="*/ 519 w 1158"/>
                <a:gd name="T79" fmla="*/ 1218 h 1225"/>
                <a:gd name="T80" fmla="*/ 526 w 1158"/>
                <a:gd name="T81" fmla="*/ 1224 h 1225"/>
                <a:gd name="T82" fmla="*/ 629 w 1158"/>
                <a:gd name="T83" fmla="*/ 1225 h 1225"/>
                <a:gd name="T84" fmla="*/ 637 w 1158"/>
                <a:gd name="T85" fmla="*/ 1221 h 1225"/>
                <a:gd name="T86" fmla="*/ 710 w 1158"/>
                <a:gd name="T87" fmla="*/ 1036 h 1225"/>
                <a:gd name="T88" fmla="*/ 710 w 1158"/>
                <a:gd name="T89" fmla="*/ 1030 h 1225"/>
                <a:gd name="T90" fmla="*/ 657 w 1158"/>
                <a:gd name="T91" fmla="*/ 917 h 1225"/>
                <a:gd name="T92" fmla="*/ 758 w 1158"/>
                <a:gd name="T93" fmla="*/ 652 h 1225"/>
                <a:gd name="T94" fmla="*/ 765 w 1158"/>
                <a:gd name="T95" fmla="*/ 646 h 1225"/>
                <a:gd name="T96" fmla="*/ 1009 w 1158"/>
                <a:gd name="T97" fmla="*/ 645 h 1225"/>
                <a:gd name="T98" fmla="*/ 1155 w 1158"/>
                <a:gd name="T99" fmla="*/ 554 h 1225"/>
                <a:gd name="T100" fmla="*/ 1158 w 1158"/>
                <a:gd name="T101" fmla="*/ 549 h 1225"/>
                <a:gd name="T102" fmla="*/ 1158 w 1158"/>
                <a:gd name="T103" fmla="*/ 4 h 1225"/>
                <a:gd name="T104" fmla="*/ 1152 w 1158"/>
                <a:gd name="T105" fmla="*/ 0 h 1225"/>
                <a:gd name="T106" fmla="*/ 1146 w 1158"/>
                <a:gd name="T107" fmla="*/ 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8" h="1225">
                  <a:moveTo>
                    <a:pt x="1145" y="5"/>
                  </a:moveTo>
                  <a:lnTo>
                    <a:pt x="979" y="605"/>
                  </a:lnTo>
                  <a:lnTo>
                    <a:pt x="978" y="608"/>
                  </a:lnTo>
                  <a:lnTo>
                    <a:pt x="977" y="608"/>
                  </a:lnTo>
                  <a:lnTo>
                    <a:pt x="976" y="609"/>
                  </a:lnTo>
                  <a:lnTo>
                    <a:pt x="974" y="610"/>
                  </a:lnTo>
                  <a:lnTo>
                    <a:pt x="972" y="610"/>
                  </a:lnTo>
                  <a:lnTo>
                    <a:pt x="970" y="609"/>
                  </a:lnTo>
                  <a:lnTo>
                    <a:pt x="968" y="608"/>
                  </a:lnTo>
                  <a:lnTo>
                    <a:pt x="967" y="606"/>
                  </a:lnTo>
                  <a:lnTo>
                    <a:pt x="966" y="603"/>
                  </a:lnTo>
                  <a:lnTo>
                    <a:pt x="966" y="134"/>
                  </a:lnTo>
                  <a:lnTo>
                    <a:pt x="966" y="132"/>
                  </a:lnTo>
                  <a:lnTo>
                    <a:pt x="964" y="130"/>
                  </a:lnTo>
                  <a:lnTo>
                    <a:pt x="963" y="128"/>
                  </a:lnTo>
                  <a:lnTo>
                    <a:pt x="961" y="128"/>
                  </a:lnTo>
                  <a:lnTo>
                    <a:pt x="958" y="128"/>
                  </a:lnTo>
                  <a:lnTo>
                    <a:pt x="956" y="128"/>
                  </a:lnTo>
                  <a:lnTo>
                    <a:pt x="955" y="129"/>
                  </a:lnTo>
                  <a:lnTo>
                    <a:pt x="955" y="130"/>
                  </a:lnTo>
                  <a:lnTo>
                    <a:pt x="953" y="132"/>
                  </a:lnTo>
                  <a:lnTo>
                    <a:pt x="916" y="240"/>
                  </a:lnTo>
                  <a:lnTo>
                    <a:pt x="865" y="378"/>
                  </a:lnTo>
                  <a:lnTo>
                    <a:pt x="784" y="603"/>
                  </a:lnTo>
                  <a:lnTo>
                    <a:pt x="782" y="605"/>
                  </a:lnTo>
                  <a:lnTo>
                    <a:pt x="781" y="606"/>
                  </a:lnTo>
                  <a:lnTo>
                    <a:pt x="779" y="607"/>
                  </a:lnTo>
                  <a:lnTo>
                    <a:pt x="776" y="607"/>
                  </a:lnTo>
                  <a:lnTo>
                    <a:pt x="774" y="606"/>
                  </a:lnTo>
                  <a:lnTo>
                    <a:pt x="773" y="605"/>
                  </a:lnTo>
                  <a:lnTo>
                    <a:pt x="772" y="603"/>
                  </a:lnTo>
                  <a:lnTo>
                    <a:pt x="771" y="600"/>
                  </a:lnTo>
                  <a:lnTo>
                    <a:pt x="771" y="466"/>
                  </a:lnTo>
                  <a:lnTo>
                    <a:pt x="771" y="464"/>
                  </a:lnTo>
                  <a:lnTo>
                    <a:pt x="770" y="462"/>
                  </a:lnTo>
                  <a:lnTo>
                    <a:pt x="769" y="461"/>
                  </a:lnTo>
                  <a:lnTo>
                    <a:pt x="767" y="460"/>
                  </a:lnTo>
                  <a:lnTo>
                    <a:pt x="766" y="459"/>
                  </a:lnTo>
                  <a:lnTo>
                    <a:pt x="764" y="459"/>
                  </a:lnTo>
                  <a:lnTo>
                    <a:pt x="762" y="460"/>
                  </a:lnTo>
                  <a:lnTo>
                    <a:pt x="761" y="461"/>
                  </a:lnTo>
                  <a:lnTo>
                    <a:pt x="584" y="614"/>
                  </a:lnTo>
                  <a:lnTo>
                    <a:pt x="583" y="615"/>
                  </a:lnTo>
                  <a:lnTo>
                    <a:pt x="581" y="615"/>
                  </a:lnTo>
                  <a:lnTo>
                    <a:pt x="579" y="616"/>
                  </a:lnTo>
                  <a:lnTo>
                    <a:pt x="576" y="615"/>
                  </a:lnTo>
                  <a:lnTo>
                    <a:pt x="573" y="614"/>
                  </a:lnTo>
                  <a:lnTo>
                    <a:pt x="396" y="461"/>
                  </a:lnTo>
                  <a:lnTo>
                    <a:pt x="393" y="459"/>
                  </a:lnTo>
                  <a:lnTo>
                    <a:pt x="391" y="460"/>
                  </a:lnTo>
                  <a:lnTo>
                    <a:pt x="390" y="460"/>
                  </a:lnTo>
                  <a:lnTo>
                    <a:pt x="388" y="461"/>
                  </a:lnTo>
                  <a:lnTo>
                    <a:pt x="387" y="462"/>
                  </a:lnTo>
                  <a:lnTo>
                    <a:pt x="386" y="464"/>
                  </a:lnTo>
                  <a:lnTo>
                    <a:pt x="386" y="466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4" y="605"/>
                  </a:lnTo>
                  <a:lnTo>
                    <a:pt x="383" y="606"/>
                  </a:lnTo>
                  <a:lnTo>
                    <a:pt x="381" y="607"/>
                  </a:lnTo>
                  <a:lnTo>
                    <a:pt x="379" y="607"/>
                  </a:lnTo>
                  <a:lnTo>
                    <a:pt x="377" y="606"/>
                  </a:lnTo>
                  <a:lnTo>
                    <a:pt x="375" y="605"/>
                  </a:lnTo>
                  <a:lnTo>
                    <a:pt x="374" y="603"/>
                  </a:lnTo>
                  <a:lnTo>
                    <a:pt x="340" y="511"/>
                  </a:lnTo>
                  <a:lnTo>
                    <a:pt x="292" y="378"/>
                  </a:lnTo>
                  <a:lnTo>
                    <a:pt x="242" y="240"/>
                  </a:lnTo>
                  <a:lnTo>
                    <a:pt x="205" y="132"/>
                  </a:lnTo>
                  <a:lnTo>
                    <a:pt x="203" y="130"/>
                  </a:lnTo>
                  <a:lnTo>
                    <a:pt x="202" y="128"/>
                  </a:lnTo>
                  <a:lnTo>
                    <a:pt x="200" y="128"/>
                  </a:lnTo>
                  <a:lnTo>
                    <a:pt x="197" y="128"/>
                  </a:lnTo>
                  <a:lnTo>
                    <a:pt x="195" y="128"/>
                  </a:lnTo>
                  <a:lnTo>
                    <a:pt x="194" y="130"/>
                  </a:lnTo>
                  <a:lnTo>
                    <a:pt x="192" y="132"/>
                  </a:lnTo>
                  <a:lnTo>
                    <a:pt x="192" y="134"/>
                  </a:lnTo>
                  <a:lnTo>
                    <a:pt x="192" y="604"/>
                  </a:lnTo>
                  <a:lnTo>
                    <a:pt x="191" y="606"/>
                  </a:lnTo>
                  <a:lnTo>
                    <a:pt x="190" y="608"/>
                  </a:lnTo>
                  <a:lnTo>
                    <a:pt x="188" y="609"/>
                  </a:lnTo>
                  <a:lnTo>
                    <a:pt x="186" y="610"/>
                  </a:lnTo>
                  <a:lnTo>
                    <a:pt x="184" y="610"/>
                  </a:lnTo>
                  <a:lnTo>
                    <a:pt x="182" y="609"/>
                  </a:lnTo>
                  <a:lnTo>
                    <a:pt x="181" y="609"/>
                  </a:lnTo>
                  <a:lnTo>
                    <a:pt x="180" y="608"/>
                  </a:lnTo>
                  <a:lnTo>
                    <a:pt x="179" y="60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546"/>
                  </a:lnTo>
                  <a:lnTo>
                    <a:pt x="0" y="549"/>
                  </a:lnTo>
                  <a:lnTo>
                    <a:pt x="1" y="552"/>
                  </a:lnTo>
                  <a:lnTo>
                    <a:pt x="3" y="554"/>
                  </a:lnTo>
                  <a:lnTo>
                    <a:pt x="5" y="555"/>
                  </a:lnTo>
                  <a:lnTo>
                    <a:pt x="147" y="644"/>
                  </a:lnTo>
                  <a:lnTo>
                    <a:pt x="150" y="645"/>
                  </a:lnTo>
                  <a:lnTo>
                    <a:pt x="153" y="646"/>
                  </a:lnTo>
                  <a:lnTo>
                    <a:pt x="389" y="646"/>
                  </a:lnTo>
                  <a:lnTo>
                    <a:pt x="392" y="646"/>
                  </a:lnTo>
                  <a:lnTo>
                    <a:pt x="395" y="647"/>
                  </a:lnTo>
                  <a:lnTo>
                    <a:pt x="397" y="649"/>
                  </a:lnTo>
                  <a:lnTo>
                    <a:pt x="398" y="651"/>
                  </a:lnTo>
                  <a:lnTo>
                    <a:pt x="399" y="652"/>
                  </a:lnTo>
                  <a:lnTo>
                    <a:pt x="500" y="909"/>
                  </a:lnTo>
                  <a:lnTo>
                    <a:pt x="501" y="912"/>
                  </a:lnTo>
                  <a:lnTo>
                    <a:pt x="501" y="914"/>
                  </a:lnTo>
                  <a:lnTo>
                    <a:pt x="501" y="917"/>
                  </a:lnTo>
                  <a:lnTo>
                    <a:pt x="500" y="920"/>
                  </a:lnTo>
                  <a:lnTo>
                    <a:pt x="448" y="1028"/>
                  </a:lnTo>
                  <a:lnTo>
                    <a:pt x="447" y="1030"/>
                  </a:lnTo>
                  <a:lnTo>
                    <a:pt x="447" y="1032"/>
                  </a:lnTo>
                  <a:lnTo>
                    <a:pt x="447" y="1036"/>
                  </a:lnTo>
                  <a:lnTo>
                    <a:pt x="519" y="1218"/>
                  </a:lnTo>
                  <a:lnTo>
                    <a:pt x="520" y="1221"/>
                  </a:lnTo>
                  <a:lnTo>
                    <a:pt x="523" y="1223"/>
                  </a:lnTo>
                  <a:lnTo>
                    <a:pt x="526" y="1224"/>
                  </a:lnTo>
                  <a:lnTo>
                    <a:pt x="529" y="1225"/>
                  </a:lnTo>
                  <a:lnTo>
                    <a:pt x="579" y="1225"/>
                  </a:lnTo>
                  <a:lnTo>
                    <a:pt x="629" y="1225"/>
                  </a:lnTo>
                  <a:lnTo>
                    <a:pt x="632" y="1224"/>
                  </a:lnTo>
                  <a:lnTo>
                    <a:pt x="635" y="1223"/>
                  </a:lnTo>
                  <a:lnTo>
                    <a:pt x="637" y="1221"/>
                  </a:lnTo>
                  <a:lnTo>
                    <a:pt x="638" y="1219"/>
                  </a:lnTo>
                  <a:lnTo>
                    <a:pt x="638" y="1218"/>
                  </a:lnTo>
                  <a:lnTo>
                    <a:pt x="710" y="1036"/>
                  </a:lnTo>
                  <a:lnTo>
                    <a:pt x="711" y="1034"/>
                  </a:lnTo>
                  <a:lnTo>
                    <a:pt x="711" y="1032"/>
                  </a:lnTo>
                  <a:lnTo>
                    <a:pt x="710" y="1030"/>
                  </a:lnTo>
                  <a:lnTo>
                    <a:pt x="710" y="1028"/>
                  </a:lnTo>
                  <a:lnTo>
                    <a:pt x="657" y="920"/>
                  </a:lnTo>
                  <a:lnTo>
                    <a:pt x="657" y="917"/>
                  </a:lnTo>
                  <a:lnTo>
                    <a:pt x="656" y="914"/>
                  </a:lnTo>
                  <a:lnTo>
                    <a:pt x="657" y="909"/>
                  </a:lnTo>
                  <a:lnTo>
                    <a:pt x="758" y="652"/>
                  </a:lnTo>
                  <a:lnTo>
                    <a:pt x="760" y="650"/>
                  </a:lnTo>
                  <a:lnTo>
                    <a:pt x="762" y="647"/>
                  </a:lnTo>
                  <a:lnTo>
                    <a:pt x="765" y="646"/>
                  </a:lnTo>
                  <a:lnTo>
                    <a:pt x="768" y="646"/>
                  </a:lnTo>
                  <a:lnTo>
                    <a:pt x="1006" y="646"/>
                  </a:lnTo>
                  <a:lnTo>
                    <a:pt x="1009" y="645"/>
                  </a:lnTo>
                  <a:lnTo>
                    <a:pt x="1011" y="644"/>
                  </a:lnTo>
                  <a:lnTo>
                    <a:pt x="1153" y="555"/>
                  </a:lnTo>
                  <a:lnTo>
                    <a:pt x="1155" y="554"/>
                  </a:lnTo>
                  <a:lnTo>
                    <a:pt x="1156" y="553"/>
                  </a:lnTo>
                  <a:lnTo>
                    <a:pt x="1157" y="552"/>
                  </a:lnTo>
                  <a:lnTo>
                    <a:pt x="1158" y="549"/>
                  </a:lnTo>
                  <a:lnTo>
                    <a:pt x="1158" y="546"/>
                  </a:lnTo>
                  <a:lnTo>
                    <a:pt x="1158" y="7"/>
                  </a:lnTo>
                  <a:lnTo>
                    <a:pt x="1158" y="4"/>
                  </a:lnTo>
                  <a:lnTo>
                    <a:pt x="1156" y="3"/>
                  </a:lnTo>
                  <a:lnTo>
                    <a:pt x="1154" y="1"/>
                  </a:lnTo>
                  <a:lnTo>
                    <a:pt x="1152" y="0"/>
                  </a:lnTo>
                  <a:lnTo>
                    <a:pt x="1150" y="1"/>
                  </a:lnTo>
                  <a:lnTo>
                    <a:pt x="1148" y="1"/>
                  </a:lnTo>
                  <a:lnTo>
                    <a:pt x="1146" y="3"/>
                  </a:lnTo>
                  <a:lnTo>
                    <a:pt x="1145" y="4"/>
                  </a:lnTo>
                  <a:lnTo>
                    <a:pt x="1145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5386388" y="3476625"/>
              <a:ext cx="3533775" cy="933450"/>
            </a:xfrm>
            <a:custGeom>
              <a:avLst/>
              <a:gdLst>
                <a:gd name="T0" fmla="*/ 1976 w 2226"/>
                <a:gd name="T1" fmla="*/ 407 h 588"/>
                <a:gd name="T2" fmla="*/ 1967 w 2226"/>
                <a:gd name="T3" fmla="*/ 463 h 588"/>
                <a:gd name="T4" fmla="*/ 2059 w 2226"/>
                <a:gd name="T5" fmla="*/ 452 h 588"/>
                <a:gd name="T6" fmla="*/ 2077 w 2226"/>
                <a:gd name="T7" fmla="*/ 579 h 588"/>
                <a:gd name="T8" fmla="*/ 2048 w 2226"/>
                <a:gd name="T9" fmla="*/ 537 h 588"/>
                <a:gd name="T10" fmla="*/ 1914 w 2226"/>
                <a:gd name="T11" fmla="*/ 585 h 588"/>
                <a:gd name="T12" fmla="*/ 1811 w 2226"/>
                <a:gd name="T13" fmla="*/ 508 h 588"/>
                <a:gd name="T14" fmla="*/ 1836 w 2226"/>
                <a:gd name="T15" fmla="*/ 383 h 588"/>
                <a:gd name="T16" fmla="*/ 2013 w 2226"/>
                <a:gd name="T17" fmla="*/ 311 h 588"/>
                <a:gd name="T18" fmla="*/ 2045 w 2226"/>
                <a:gd name="T19" fmla="*/ 271 h 588"/>
                <a:gd name="T20" fmla="*/ 1907 w 2226"/>
                <a:gd name="T21" fmla="*/ 300 h 588"/>
                <a:gd name="T22" fmla="*/ 1866 w 2226"/>
                <a:gd name="T23" fmla="*/ 195 h 588"/>
                <a:gd name="T24" fmla="*/ 2086 w 2226"/>
                <a:gd name="T25" fmla="*/ 154 h 588"/>
                <a:gd name="T26" fmla="*/ 2190 w 2226"/>
                <a:gd name="T27" fmla="*/ 214 h 588"/>
                <a:gd name="T28" fmla="*/ 2217 w 2226"/>
                <a:gd name="T29" fmla="*/ 512 h 588"/>
                <a:gd name="T30" fmla="*/ 1994 w 2226"/>
                <a:gd name="T31" fmla="*/ 3 h 588"/>
                <a:gd name="T32" fmla="*/ 1869 w 2226"/>
                <a:gd name="T33" fmla="*/ 7 h 588"/>
                <a:gd name="T34" fmla="*/ 2172 w 2226"/>
                <a:gd name="T35" fmla="*/ 123 h 588"/>
                <a:gd name="T36" fmla="*/ 1190 w 2226"/>
                <a:gd name="T37" fmla="*/ 576 h 588"/>
                <a:gd name="T38" fmla="*/ 1121 w 2226"/>
                <a:gd name="T39" fmla="*/ 502 h 588"/>
                <a:gd name="T40" fmla="*/ 1059 w 2226"/>
                <a:gd name="T41" fmla="*/ 264 h 588"/>
                <a:gd name="T42" fmla="*/ 1170 w 2226"/>
                <a:gd name="T43" fmla="*/ 25 h 588"/>
                <a:gd name="T44" fmla="*/ 1274 w 2226"/>
                <a:gd name="T45" fmla="*/ 156 h 588"/>
                <a:gd name="T46" fmla="*/ 1374 w 2226"/>
                <a:gd name="T47" fmla="*/ 271 h 588"/>
                <a:gd name="T48" fmla="*/ 1291 w 2226"/>
                <a:gd name="T49" fmla="*/ 469 h 588"/>
                <a:gd name="T50" fmla="*/ 1370 w 2226"/>
                <a:gd name="T51" fmla="*/ 564 h 588"/>
                <a:gd name="T52" fmla="*/ 1 w 2226"/>
                <a:gd name="T53" fmla="*/ 3 h 588"/>
                <a:gd name="T54" fmla="*/ 312 w 2226"/>
                <a:gd name="T55" fmla="*/ 389 h 588"/>
                <a:gd name="T56" fmla="*/ 615 w 2226"/>
                <a:gd name="T57" fmla="*/ 572 h 588"/>
                <a:gd name="T58" fmla="*/ 463 w 2226"/>
                <a:gd name="T59" fmla="*/ 222 h 588"/>
                <a:gd name="T60" fmla="*/ 365 w 2226"/>
                <a:gd name="T61" fmla="*/ 579 h 588"/>
                <a:gd name="T62" fmla="*/ 146 w 2226"/>
                <a:gd name="T63" fmla="*/ 223 h 588"/>
                <a:gd name="T64" fmla="*/ 1 w 2226"/>
                <a:gd name="T65" fmla="*/ 576 h 588"/>
                <a:gd name="T66" fmla="*/ 795 w 2226"/>
                <a:gd name="T67" fmla="*/ 421 h 588"/>
                <a:gd name="T68" fmla="*/ 861 w 2226"/>
                <a:gd name="T69" fmla="*/ 482 h 588"/>
                <a:gd name="T70" fmla="*/ 999 w 2226"/>
                <a:gd name="T71" fmla="*/ 448 h 588"/>
                <a:gd name="T72" fmla="*/ 974 w 2226"/>
                <a:gd name="T73" fmla="*/ 574 h 588"/>
                <a:gd name="T74" fmla="*/ 772 w 2226"/>
                <a:gd name="T75" fmla="*/ 575 h 588"/>
                <a:gd name="T76" fmla="*/ 659 w 2226"/>
                <a:gd name="T77" fmla="*/ 476 h 588"/>
                <a:gd name="T78" fmla="*/ 649 w 2226"/>
                <a:gd name="T79" fmla="*/ 300 h 588"/>
                <a:gd name="T80" fmla="*/ 753 w 2226"/>
                <a:gd name="T81" fmla="*/ 177 h 588"/>
                <a:gd name="T82" fmla="*/ 901 w 2226"/>
                <a:gd name="T83" fmla="*/ 155 h 588"/>
                <a:gd name="T84" fmla="*/ 1027 w 2226"/>
                <a:gd name="T85" fmla="*/ 233 h 588"/>
                <a:gd name="T86" fmla="*/ 921 w 2226"/>
                <a:gd name="T87" fmla="*/ 325 h 588"/>
                <a:gd name="T88" fmla="*/ 895 w 2226"/>
                <a:gd name="T89" fmla="*/ 267 h 588"/>
                <a:gd name="T90" fmla="*/ 818 w 2226"/>
                <a:gd name="T91" fmla="*/ 277 h 588"/>
                <a:gd name="T92" fmla="*/ 1595 w 2226"/>
                <a:gd name="T93" fmla="*/ 588 h 588"/>
                <a:gd name="T94" fmla="*/ 1393 w 2226"/>
                <a:gd name="T95" fmla="*/ 532 h 588"/>
                <a:gd name="T96" fmla="*/ 1483 w 2226"/>
                <a:gd name="T97" fmla="*/ 465 h 588"/>
                <a:gd name="T98" fmla="*/ 1638 w 2226"/>
                <a:gd name="T99" fmla="*/ 480 h 588"/>
                <a:gd name="T100" fmla="*/ 1609 w 2226"/>
                <a:gd name="T101" fmla="*/ 434 h 588"/>
                <a:gd name="T102" fmla="*/ 1433 w 2226"/>
                <a:gd name="T103" fmla="*/ 371 h 588"/>
                <a:gd name="T104" fmla="*/ 1410 w 2226"/>
                <a:gd name="T105" fmla="*/ 261 h 588"/>
                <a:gd name="T106" fmla="*/ 1497 w 2226"/>
                <a:gd name="T107" fmla="*/ 166 h 588"/>
                <a:gd name="T108" fmla="*/ 1713 w 2226"/>
                <a:gd name="T109" fmla="*/ 174 h 588"/>
                <a:gd name="T110" fmla="*/ 1716 w 2226"/>
                <a:gd name="T111" fmla="*/ 292 h 588"/>
                <a:gd name="T112" fmla="*/ 1568 w 2226"/>
                <a:gd name="T113" fmla="*/ 256 h 588"/>
                <a:gd name="T114" fmla="*/ 1563 w 2226"/>
                <a:gd name="T115" fmla="*/ 299 h 588"/>
                <a:gd name="T116" fmla="*/ 1752 w 2226"/>
                <a:gd name="T117" fmla="*/ 356 h 588"/>
                <a:gd name="T118" fmla="*/ 1787 w 2226"/>
                <a:gd name="T119" fmla="*/ 458 h 588"/>
                <a:gd name="T120" fmla="*/ 1721 w 2226"/>
                <a:gd name="T121" fmla="*/ 55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6" h="588">
                  <a:moveTo>
                    <a:pt x="2065" y="439"/>
                  </a:moveTo>
                  <a:lnTo>
                    <a:pt x="2065" y="391"/>
                  </a:lnTo>
                  <a:lnTo>
                    <a:pt x="2064" y="389"/>
                  </a:lnTo>
                  <a:lnTo>
                    <a:pt x="2063" y="388"/>
                  </a:lnTo>
                  <a:lnTo>
                    <a:pt x="2061" y="387"/>
                  </a:lnTo>
                  <a:lnTo>
                    <a:pt x="2060" y="387"/>
                  </a:lnTo>
                  <a:lnTo>
                    <a:pt x="2047" y="388"/>
                  </a:lnTo>
                  <a:lnTo>
                    <a:pt x="2035" y="389"/>
                  </a:lnTo>
                  <a:lnTo>
                    <a:pt x="2024" y="390"/>
                  </a:lnTo>
                  <a:lnTo>
                    <a:pt x="2014" y="392"/>
                  </a:lnTo>
                  <a:lnTo>
                    <a:pt x="2004" y="395"/>
                  </a:lnTo>
                  <a:lnTo>
                    <a:pt x="1996" y="397"/>
                  </a:lnTo>
                  <a:lnTo>
                    <a:pt x="1988" y="400"/>
                  </a:lnTo>
                  <a:lnTo>
                    <a:pt x="1981" y="403"/>
                  </a:lnTo>
                  <a:lnTo>
                    <a:pt x="1976" y="407"/>
                  </a:lnTo>
                  <a:lnTo>
                    <a:pt x="1971" y="411"/>
                  </a:lnTo>
                  <a:lnTo>
                    <a:pt x="1966" y="415"/>
                  </a:lnTo>
                  <a:lnTo>
                    <a:pt x="1963" y="420"/>
                  </a:lnTo>
                  <a:lnTo>
                    <a:pt x="1960" y="425"/>
                  </a:lnTo>
                  <a:lnTo>
                    <a:pt x="1958" y="430"/>
                  </a:lnTo>
                  <a:lnTo>
                    <a:pt x="1957" y="435"/>
                  </a:lnTo>
                  <a:lnTo>
                    <a:pt x="1957" y="441"/>
                  </a:lnTo>
                  <a:lnTo>
                    <a:pt x="1957" y="445"/>
                  </a:lnTo>
                  <a:lnTo>
                    <a:pt x="1958" y="448"/>
                  </a:lnTo>
                  <a:lnTo>
                    <a:pt x="1958" y="451"/>
                  </a:lnTo>
                  <a:lnTo>
                    <a:pt x="1959" y="454"/>
                  </a:lnTo>
                  <a:lnTo>
                    <a:pt x="1961" y="457"/>
                  </a:lnTo>
                  <a:lnTo>
                    <a:pt x="1963" y="459"/>
                  </a:lnTo>
                  <a:lnTo>
                    <a:pt x="1965" y="461"/>
                  </a:lnTo>
                  <a:lnTo>
                    <a:pt x="1967" y="463"/>
                  </a:lnTo>
                  <a:lnTo>
                    <a:pt x="1972" y="467"/>
                  </a:lnTo>
                  <a:lnTo>
                    <a:pt x="1975" y="468"/>
                  </a:lnTo>
                  <a:lnTo>
                    <a:pt x="1978" y="469"/>
                  </a:lnTo>
                  <a:lnTo>
                    <a:pt x="1984" y="470"/>
                  </a:lnTo>
                  <a:lnTo>
                    <a:pt x="1991" y="471"/>
                  </a:lnTo>
                  <a:lnTo>
                    <a:pt x="2005" y="470"/>
                  </a:lnTo>
                  <a:lnTo>
                    <a:pt x="2011" y="470"/>
                  </a:lnTo>
                  <a:lnTo>
                    <a:pt x="2017" y="469"/>
                  </a:lnTo>
                  <a:lnTo>
                    <a:pt x="2023" y="468"/>
                  </a:lnTo>
                  <a:lnTo>
                    <a:pt x="2028" y="467"/>
                  </a:lnTo>
                  <a:lnTo>
                    <a:pt x="2037" y="464"/>
                  </a:lnTo>
                  <a:lnTo>
                    <a:pt x="2045" y="461"/>
                  </a:lnTo>
                  <a:lnTo>
                    <a:pt x="2051" y="458"/>
                  </a:lnTo>
                  <a:lnTo>
                    <a:pt x="2056" y="454"/>
                  </a:lnTo>
                  <a:lnTo>
                    <a:pt x="2059" y="452"/>
                  </a:lnTo>
                  <a:lnTo>
                    <a:pt x="2061" y="450"/>
                  </a:lnTo>
                  <a:lnTo>
                    <a:pt x="2063" y="447"/>
                  </a:lnTo>
                  <a:lnTo>
                    <a:pt x="2064" y="443"/>
                  </a:lnTo>
                  <a:lnTo>
                    <a:pt x="2065" y="440"/>
                  </a:lnTo>
                  <a:lnTo>
                    <a:pt x="2065" y="439"/>
                  </a:lnTo>
                  <a:close/>
                  <a:moveTo>
                    <a:pt x="2225" y="572"/>
                  </a:moveTo>
                  <a:lnTo>
                    <a:pt x="2226" y="575"/>
                  </a:lnTo>
                  <a:lnTo>
                    <a:pt x="2225" y="577"/>
                  </a:lnTo>
                  <a:lnTo>
                    <a:pt x="2225" y="578"/>
                  </a:lnTo>
                  <a:lnTo>
                    <a:pt x="2224" y="579"/>
                  </a:lnTo>
                  <a:lnTo>
                    <a:pt x="2221" y="579"/>
                  </a:lnTo>
                  <a:lnTo>
                    <a:pt x="2220" y="579"/>
                  </a:lnTo>
                  <a:lnTo>
                    <a:pt x="2081" y="579"/>
                  </a:lnTo>
                  <a:lnTo>
                    <a:pt x="2079" y="579"/>
                  </a:lnTo>
                  <a:lnTo>
                    <a:pt x="2077" y="579"/>
                  </a:lnTo>
                  <a:lnTo>
                    <a:pt x="2074" y="577"/>
                  </a:lnTo>
                  <a:lnTo>
                    <a:pt x="2073" y="574"/>
                  </a:lnTo>
                  <a:lnTo>
                    <a:pt x="2072" y="572"/>
                  </a:lnTo>
                  <a:lnTo>
                    <a:pt x="2069" y="560"/>
                  </a:lnTo>
                  <a:lnTo>
                    <a:pt x="2067" y="548"/>
                  </a:lnTo>
                  <a:lnTo>
                    <a:pt x="2065" y="537"/>
                  </a:lnTo>
                  <a:lnTo>
                    <a:pt x="2065" y="526"/>
                  </a:lnTo>
                  <a:lnTo>
                    <a:pt x="2064" y="524"/>
                  </a:lnTo>
                  <a:lnTo>
                    <a:pt x="2064" y="522"/>
                  </a:lnTo>
                  <a:lnTo>
                    <a:pt x="2063" y="522"/>
                  </a:lnTo>
                  <a:lnTo>
                    <a:pt x="2062" y="522"/>
                  </a:lnTo>
                  <a:lnTo>
                    <a:pt x="2061" y="523"/>
                  </a:lnTo>
                  <a:lnTo>
                    <a:pt x="2060" y="524"/>
                  </a:lnTo>
                  <a:lnTo>
                    <a:pt x="2054" y="531"/>
                  </a:lnTo>
                  <a:lnTo>
                    <a:pt x="2048" y="537"/>
                  </a:lnTo>
                  <a:lnTo>
                    <a:pt x="2042" y="544"/>
                  </a:lnTo>
                  <a:lnTo>
                    <a:pt x="2035" y="549"/>
                  </a:lnTo>
                  <a:lnTo>
                    <a:pt x="2028" y="555"/>
                  </a:lnTo>
                  <a:lnTo>
                    <a:pt x="2021" y="560"/>
                  </a:lnTo>
                  <a:lnTo>
                    <a:pt x="2013" y="564"/>
                  </a:lnTo>
                  <a:lnTo>
                    <a:pt x="2005" y="569"/>
                  </a:lnTo>
                  <a:lnTo>
                    <a:pt x="1996" y="573"/>
                  </a:lnTo>
                  <a:lnTo>
                    <a:pt x="1987" y="576"/>
                  </a:lnTo>
                  <a:lnTo>
                    <a:pt x="1978" y="579"/>
                  </a:lnTo>
                  <a:lnTo>
                    <a:pt x="1968" y="581"/>
                  </a:lnTo>
                  <a:lnTo>
                    <a:pt x="1958" y="583"/>
                  </a:lnTo>
                  <a:lnTo>
                    <a:pt x="1948" y="584"/>
                  </a:lnTo>
                  <a:lnTo>
                    <a:pt x="1937" y="585"/>
                  </a:lnTo>
                  <a:lnTo>
                    <a:pt x="1925" y="586"/>
                  </a:lnTo>
                  <a:lnTo>
                    <a:pt x="1914" y="585"/>
                  </a:lnTo>
                  <a:lnTo>
                    <a:pt x="1903" y="584"/>
                  </a:lnTo>
                  <a:lnTo>
                    <a:pt x="1892" y="582"/>
                  </a:lnTo>
                  <a:lnTo>
                    <a:pt x="1881" y="579"/>
                  </a:lnTo>
                  <a:lnTo>
                    <a:pt x="1871" y="574"/>
                  </a:lnTo>
                  <a:lnTo>
                    <a:pt x="1861" y="570"/>
                  </a:lnTo>
                  <a:lnTo>
                    <a:pt x="1856" y="567"/>
                  </a:lnTo>
                  <a:lnTo>
                    <a:pt x="1851" y="564"/>
                  </a:lnTo>
                  <a:lnTo>
                    <a:pt x="1843" y="557"/>
                  </a:lnTo>
                  <a:lnTo>
                    <a:pt x="1835" y="549"/>
                  </a:lnTo>
                  <a:lnTo>
                    <a:pt x="1827" y="540"/>
                  </a:lnTo>
                  <a:lnTo>
                    <a:pt x="1824" y="536"/>
                  </a:lnTo>
                  <a:lnTo>
                    <a:pt x="1821" y="531"/>
                  </a:lnTo>
                  <a:lnTo>
                    <a:pt x="1816" y="520"/>
                  </a:lnTo>
                  <a:lnTo>
                    <a:pt x="1813" y="514"/>
                  </a:lnTo>
                  <a:lnTo>
                    <a:pt x="1811" y="508"/>
                  </a:lnTo>
                  <a:lnTo>
                    <a:pt x="1808" y="495"/>
                  </a:lnTo>
                  <a:lnTo>
                    <a:pt x="1806" y="481"/>
                  </a:lnTo>
                  <a:lnTo>
                    <a:pt x="1806" y="474"/>
                  </a:lnTo>
                  <a:lnTo>
                    <a:pt x="1805" y="466"/>
                  </a:lnTo>
                  <a:lnTo>
                    <a:pt x="1806" y="458"/>
                  </a:lnTo>
                  <a:lnTo>
                    <a:pt x="1806" y="449"/>
                  </a:lnTo>
                  <a:lnTo>
                    <a:pt x="1808" y="441"/>
                  </a:lnTo>
                  <a:lnTo>
                    <a:pt x="1809" y="433"/>
                  </a:lnTo>
                  <a:lnTo>
                    <a:pt x="1812" y="425"/>
                  </a:lnTo>
                  <a:lnTo>
                    <a:pt x="1814" y="418"/>
                  </a:lnTo>
                  <a:lnTo>
                    <a:pt x="1818" y="410"/>
                  </a:lnTo>
                  <a:lnTo>
                    <a:pt x="1822" y="403"/>
                  </a:lnTo>
                  <a:lnTo>
                    <a:pt x="1826" y="396"/>
                  </a:lnTo>
                  <a:lnTo>
                    <a:pt x="1831" y="390"/>
                  </a:lnTo>
                  <a:lnTo>
                    <a:pt x="1836" y="383"/>
                  </a:lnTo>
                  <a:lnTo>
                    <a:pt x="1842" y="377"/>
                  </a:lnTo>
                  <a:lnTo>
                    <a:pt x="1848" y="371"/>
                  </a:lnTo>
                  <a:lnTo>
                    <a:pt x="1855" y="365"/>
                  </a:lnTo>
                  <a:lnTo>
                    <a:pt x="1862" y="360"/>
                  </a:lnTo>
                  <a:lnTo>
                    <a:pt x="1869" y="355"/>
                  </a:lnTo>
                  <a:lnTo>
                    <a:pt x="1886" y="345"/>
                  </a:lnTo>
                  <a:lnTo>
                    <a:pt x="1895" y="341"/>
                  </a:lnTo>
                  <a:lnTo>
                    <a:pt x="1905" y="337"/>
                  </a:lnTo>
                  <a:lnTo>
                    <a:pt x="1915" y="333"/>
                  </a:lnTo>
                  <a:lnTo>
                    <a:pt x="1926" y="329"/>
                  </a:lnTo>
                  <a:lnTo>
                    <a:pt x="1948" y="323"/>
                  </a:lnTo>
                  <a:lnTo>
                    <a:pt x="1960" y="320"/>
                  </a:lnTo>
                  <a:lnTo>
                    <a:pt x="1973" y="317"/>
                  </a:lnTo>
                  <a:lnTo>
                    <a:pt x="1999" y="313"/>
                  </a:lnTo>
                  <a:lnTo>
                    <a:pt x="2013" y="311"/>
                  </a:lnTo>
                  <a:lnTo>
                    <a:pt x="2027" y="310"/>
                  </a:lnTo>
                  <a:lnTo>
                    <a:pt x="2057" y="308"/>
                  </a:lnTo>
                  <a:lnTo>
                    <a:pt x="2061" y="307"/>
                  </a:lnTo>
                  <a:lnTo>
                    <a:pt x="2064" y="306"/>
                  </a:lnTo>
                  <a:lnTo>
                    <a:pt x="2065" y="305"/>
                  </a:lnTo>
                  <a:lnTo>
                    <a:pt x="2065" y="302"/>
                  </a:lnTo>
                  <a:lnTo>
                    <a:pt x="2064" y="295"/>
                  </a:lnTo>
                  <a:lnTo>
                    <a:pt x="2063" y="291"/>
                  </a:lnTo>
                  <a:lnTo>
                    <a:pt x="2063" y="288"/>
                  </a:lnTo>
                  <a:lnTo>
                    <a:pt x="2061" y="285"/>
                  </a:lnTo>
                  <a:lnTo>
                    <a:pt x="2060" y="282"/>
                  </a:lnTo>
                  <a:lnTo>
                    <a:pt x="2055" y="277"/>
                  </a:lnTo>
                  <a:lnTo>
                    <a:pt x="2052" y="275"/>
                  </a:lnTo>
                  <a:lnTo>
                    <a:pt x="2049" y="273"/>
                  </a:lnTo>
                  <a:lnTo>
                    <a:pt x="2045" y="271"/>
                  </a:lnTo>
                  <a:lnTo>
                    <a:pt x="2041" y="269"/>
                  </a:lnTo>
                  <a:lnTo>
                    <a:pt x="2031" y="267"/>
                  </a:lnTo>
                  <a:lnTo>
                    <a:pt x="2025" y="267"/>
                  </a:lnTo>
                  <a:lnTo>
                    <a:pt x="2018" y="267"/>
                  </a:lnTo>
                  <a:lnTo>
                    <a:pt x="2009" y="267"/>
                  </a:lnTo>
                  <a:lnTo>
                    <a:pt x="2000" y="268"/>
                  </a:lnTo>
                  <a:lnTo>
                    <a:pt x="1992" y="269"/>
                  </a:lnTo>
                  <a:lnTo>
                    <a:pt x="1983" y="270"/>
                  </a:lnTo>
                  <a:lnTo>
                    <a:pt x="1974" y="272"/>
                  </a:lnTo>
                  <a:lnTo>
                    <a:pt x="1966" y="274"/>
                  </a:lnTo>
                  <a:lnTo>
                    <a:pt x="1958" y="277"/>
                  </a:lnTo>
                  <a:lnTo>
                    <a:pt x="1950" y="280"/>
                  </a:lnTo>
                  <a:lnTo>
                    <a:pt x="1934" y="286"/>
                  </a:lnTo>
                  <a:lnTo>
                    <a:pt x="1920" y="293"/>
                  </a:lnTo>
                  <a:lnTo>
                    <a:pt x="1907" y="300"/>
                  </a:lnTo>
                  <a:lnTo>
                    <a:pt x="1895" y="308"/>
                  </a:lnTo>
                  <a:lnTo>
                    <a:pt x="1893" y="309"/>
                  </a:lnTo>
                  <a:lnTo>
                    <a:pt x="1891" y="309"/>
                  </a:lnTo>
                  <a:lnTo>
                    <a:pt x="1889" y="309"/>
                  </a:lnTo>
                  <a:lnTo>
                    <a:pt x="1888" y="309"/>
                  </a:lnTo>
                  <a:lnTo>
                    <a:pt x="1886" y="307"/>
                  </a:lnTo>
                  <a:lnTo>
                    <a:pt x="1885" y="306"/>
                  </a:lnTo>
                  <a:lnTo>
                    <a:pt x="1830" y="230"/>
                  </a:lnTo>
                  <a:lnTo>
                    <a:pt x="1828" y="227"/>
                  </a:lnTo>
                  <a:lnTo>
                    <a:pt x="1828" y="225"/>
                  </a:lnTo>
                  <a:lnTo>
                    <a:pt x="1829" y="224"/>
                  </a:lnTo>
                  <a:lnTo>
                    <a:pt x="1830" y="221"/>
                  </a:lnTo>
                  <a:lnTo>
                    <a:pt x="1831" y="220"/>
                  </a:lnTo>
                  <a:lnTo>
                    <a:pt x="1847" y="207"/>
                  </a:lnTo>
                  <a:lnTo>
                    <a:pt x="1866" y="195"/>
                  </a:lnTo>
                  <a:lnTo>
                    <a:pt x="1876" y="189"/>
                  </a:lnTo>
                  <a:lnTo>
                    <a:pt x="1887" y="184"/>
                  </a:lnTo>
                  <a:lnTo>
                    <a:pt x="1899" y="178"/>
                  </a:lnTo>
                  <a:lnTo>
                    <a:pt x="1912" y="173"/>
                  </a:lnTo>
                  <a:lnTo>
                    <a:pt x="1925" y="169"/>
                  </a:lnTo>
                  <a:lnTo>
                    <a:pt x="1939" y="165"/>
                  </a:lnTo>
                  <a:lnTo>
                    <a:pt x="1954" y="161"/>
                  </a:lnTo>
                  <a:lnTo>
                    <a:pt x="1970" y="158"/>
                  </a:lnTo>
                  <a:lnTo>
                    <a:pt x="1987" y="155"/>
                  </a:lnTo>
                  <a:lnTo>
                    <a:pt x="2005" y="153"/>
                  </a:lnTo>
                  <a:lnTo>
                    <a:pt x="2023" y="152"/>
                  </a:lnTo>
                  <a:lnTo>
                    <a:pt x="2043" y="152"/>
                  </a:lnTo>
                  <a:lnTo>
                    <a:pt x="2054" y="152"/>
                  </a:lnTo>
                  <a:lnTo>
                    <a:pt x="2065" y="152"/>
                  </a:lnTo>
                  <a:lnTo>
                    <a:pt x="2086" y="154"/>
                  </a:lnTo>
                  <a:lnTo>
                    <a:pt x="2096" y="156"/>
                  </a:lnTo>
                  <a:lnTo>
                    <a:pt x="2105" y="158"/>
                  </a:lnTo>
                  <a:lnTo>
                    <a:pt x="2114" y="160"/>
                  </a:lnTo>
                  <a:lnTo>
                    <a:pt x="2122" y="163"/>
                  </a:lnTo>
                  <a:lnTo>
                    <a:pt x="2130" y="166"/>
                  </a:lnTo>
                  <a:lnTo>
                    <a:pt x="2138" y="169"/>
                  </a:lnTo>
                  <a:lnTo>
                    <a:pt x="2145" y="172"/>
                  </a:lnTo>
                  <a:lnTo>
                    <a:pt x="2152" y="176"/>
                  </a:lnTo>
                  <a:lnTo>
                    <a:pt x="2159" y="181"/>
                  </a:lnTo>
                  <a:lnTo>
                    <a:pt x="2165" y="185"/>
                  </a:lnTo>
                  <a:lnTo>
                    <a:pt x="2170" y="190"/>
                  </a:lnTo>
                  <a:lnTo>
                    <a:pt x="2176" y="196"/>
                  </a:lnTo>
                  <a:lnTo>
                    <a:pt x="2181" y="201"/>
                  </a:lnTo>
                  <a:lnTo>
                    <a:pt x="2186" y="207"/>
                  </a:lnTo>
                  <a:lnTo>
                    <a:pt x="2190" y="214"/>
                  </a:lnTo>
                  <a:lnTo>
                    <a:pt x="2194" y="220"/>
                  </a:lnTo>
                  <a:lnTo>
                    <a:pt x="2197" y="227"/>
                  </a:lnTo>
                  <a:lnTo>
                    <a:pt x="2201" y="235"/>
                  </a:lnTo>
                  <a:lnTo>
                    <a:pt x="2204" y="242"/>
                  </a:lnTo>
                  <a:lnTo>
                    <a:pt x="2206" y="251"/>
                  </a:lnTo>
                  <a:lnTo>
                    <a:pt x="2209" y="259"/>
                  </a:lnTo>
                  <a:lnTo>
                    <a:pt x="2211" y="268"/>
                  </a:lnTo>
                  <a:lnTo>
                    <a:pt x="2212" y="277"/>
                  </a:lnTo>
                  <a:lnTo>
                    <a:pt x="2214" y="287"/>
                  </a:lnTo>
                  <a:lnTo>
                    <a:pt x="2215" y="296"/>
                  </a:lnTo>
                  <a:lnTo>
                    <a:pt x="2215" y="307"/>
                  </a:lnTo>
                  <a:lnTo>
                    <a:pt x="2216" y="317"/>
                  </a:lnTo>
                  <a:lnTo>
                    <a:pt x="2216" y="328"/>
                  </a:lnTo>
                  <a:lnTo>
                    <a:pt x="2216" y="478"/>
                  </a:lnTo>
                  <a:lnTo>
                    <a:pt x="2217" y="512"/>
                  </a:lnTo>
                  <a:lnTo>
                    <a:pt x="2218" y="539"/>
                  </a:lnTo>
                  <a:lnTo>
                    <a:pt x="2220" y="549"/>
                  </a:lnTo>
                  <a:lnTo>
                    <a:pt x="2221" y="559"/>
                  </a:lnTo>
                  <a:lnTo>
                    <a:pt x="2223" y="566"/>
                  </a:lnTo>
                  <a:lnTo>
                    <a:pt x="2225" y="572"/>
                  </a:lnTo>
                  <a:close/>
                  <a:moveTo>
                    <a:pt x="1869" y="7"/>
                  </a:moveTo>
                  <a:lnTo>
                    <a:pt x="1869" y="5"/>
                  </a:lnTo>
                  <a:lnTo>
                    <a:pt x="1870" y="3"/>
                  </a:lnTo>
                  <a:lnTo>
                    <a:pt x="1873" y="0"/>
                  </a:lnTo>
                  <a:lnTo>
                    <a:pt x="1875" y="0"/>
                  </a:lnTo>
                  <a:lnTo>
                    <a:pt x="1877" y="0"/>
                  </a:lnTo>
                  <a:lnTo>
                    <a:pt x="1987" y="0"/>
                  </a:lnTo>
                  <a:lnTo>
                    <a:pt x="1989" y="0"/>
                  </a:lnTo>
                  <a:lnTo>
                    <a:pt x="1991" y="1"/>
                  </a:lnTo>
                  <a:lnTo>
                    <a:pt x="1994" y="3"/>
                  </a:lnTo>
                  <a:lnTo>
                    <a:pt x="1994" y="6"/>
                  </a:lnTo>
                  <a:lnTo>
                    <a:pt x="1995" y="7"/>
                  </a:lnTo>
                  <a:lnTo>
                    <a:pt x="1995" y="121"/>
                  </a:lnTo>
                  <a:lnTo>
                    <a:pt x="1994" y="123"/>
                  </a:lnTo>
                  <a:lnTo>
                    <a:pt x="1993" y="125"/>
                  </a:lnTo>
                  <a:lnTo>
                    <a:pt x="1991" y="128"/>
                  </a:lnTo>
                  <a:lnTo>
                    <a:pt x="1988" y="128"/>
                  </a:lnTo>
                  <a:lnTo>
                    <a:pt x="1987" y="129"/>
                  </a:lnTo>
                  <a:lnTo>
                    <a:pt x="1877" y="129"/>
                  </a:lnTo>
                  <a:lnTo>
                    <a:pt x="1874" y="128"/>
                  </a:lnTo>
                  <a:lnTo>
                    <a:pt x="1872" y="127"/>
                  </a:lnTo>
                  <a:lnTo>
                    <a:pt x="1870" y="125"/>
                  </a:lnTo>
                  <a:lnTo>
                    <a:pt x="1869" y="122"/>
                  </a:lnTo>
                  <a:lnTo>
                    <a:pt x="1869" y="121"/>
                  </a:lnTo>
                  <a:lnTo>
                    <a:pt x="1869" y="7"/>
                  </a:lnTo>
                  <a:close/>
                  <a:moveTo>
                    <a:pt x="2047" y="121"/>
                  </a:moveTo>
                  <a:lnTo>
                    <a:pt x="2047" y="7"/>
                  </a:lnTo>
                  <a:lnTo>
                    <a:pt x="2047" y="5"/>
                  </a:lnTo>
                  <a:lnTo>
                    <a:pt x="2048" y="3"/>
                  </a:lnTo>
                  <a:lnTo>
                    <a:pt x="2051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165" y="0"/>
                  </a:lnTo>
                  <a:lnTo>
                    <a:pt x="2167" y="0"/>
                  </a:lnTo>
                  <a:lnTo>
                    <a:pt x="2169" y="1"/>
                  </a:lnTo>
                  <a:lnTo>
                    <a:pt x="2171" y="3"/>
                  </a:lnTo>
                  <a:lnTo>
                    <a:pt x="2172" y="6"/>
                  </a:lnTo>
                  <a:lnTo>
                    <a:pt x="2172" y="7"/>
                  </a:lnTo>
                  <a:lnTo>
                    <a:pt x="2172" y="121"/>
                  </a:lnTo>
                  <a:lnTo>
                    <a:pt x="2172" y="123"/>
                  </a:lnTo>
                  <a:lnTo>
                    <a:pt x="2171" y="125"/>
                  </a:lnTo>
                  <a:lnTo>
                    <a:pt x="2169" y="127"/>
                  </a:lnTo>
                  <a:lnTo>
                    <a:pt x="2166" y="128"/>
                  </a:lnTo>
                  <a:lnTo>
                    <a:pt x="2165" y="128"/>
                  </a:lnTo>
                  <a:lnTo>
                    <a:pt x="2054" y="128"/>
                  </a:lnTo>
                  <a:lnTo>
                    <a:pt x="2052" y="128"/>
                  </a:lnTo>
                  <a:lnTo>
                    <a:pt x="2050" y="127"/>
                  </a:lnTo>
                  <a:lnTo>
                    <a:pt x="2048" y="125"/>
                  </a:lnTo>
                  <a:lnTo>
                    <a:pt x="2047" y="122"/>
                  </a:lnTo>
                  <a:lnTo>
                    <a:pt x="2047" y="121"/>
                  </a:lnTo>
                  <a:close/>
                  <a:moveTo>
                    <a:pt x="1274" y="585"/>
                  </a:moveTo>
                  <a:lnTo>
                    <a:pt x="1249" y="584"/>
                  </a:lnTo>
                  <a:lnTo>
                    <a:pt x="1226" y="583"/>
                  </a:lnTo>
                  <a:lnTo>
                    <a:pt x="1207" y="580"/>
                  </a:lnTo>
                  <a:lnTo>
                    <a:pt x="1190" y="576"/>
                  </a:lnTo>
                  <a:lnTo>
                    <a:pt x="1175" y="571"/>
                  </a:lnTo>
                  <a:lnTo>
                    <a:pt x="1168" y="568"/>
                  </a:lnTo>
                  <a:lnTo>
                    <a:pt x="1162" y="565"/>
                  </a:lnTo>
                  <a:lnTo>
                    <a:pt x="1156" y="561"/>
                  </a:lnTo>
                  <a:lnTo>
                    <a:pt x="1151" y="558"/>
                  </a:lnTo>
                  <a:lnTo>
                    <a:pt x="1149" y="556"/>
                  </a:lnTo>
                  <a:lnTo>
                    <a:pt x="1147" y="554"/>
                  </a:lnTo>
                  <a:lnTo>
                    <a:pt x="1143" y="550"/>
                  </a:lnTo>
                  <a:lnTo>
                    <a:pt x="1139" y="545"/>
                  </a:lnTo>
                  <a:lnTo>
                    <a:pt x="1135" y="541"/>
                  </a:lnTo>
                  <a:lnTo>
                    <a:pt x="1130" y="531"/>
                  </a:lnTo>
                  <a:lnTo>
                    <a:pt x="1127" y="525"/>
                  </a:lnTo>
                  <a:lnTo>
                    <a:pt x="1125" y="520"/>
                  </a:lnTo>
                  <a:lnTo>
                    <a:pt x="1122" y="508"/>
                  </a:lnTo>
                  <a:lnTo>
                    <a:pt x="1121" y="502"/>
                  </a:lnTo>
                  <a:lnTo>
                    <a:pt x="1120" y="496"/>
                  </a:lnTo>
                  <a:lnTo>
                    <a:pt x="1119" y="482"/>
                  </a:lnTo>
                  <a:lnTo>
                    <a:pt x="1118" y="468"/>
                  </a:lnTo>
                  <a:lnTo>
                    <a:pt x="1118" y="453"/>
                  </a:lnTo>
                  <a:lnTo>
                    <a:pt x="1118" y="278"/>
                  </a:lnTo>
                  <a:lnTo>
                    <a:pt x="1117" y="276"/>
                  </a:lnTo>
                  <a:lnTo>
                    <a:pt x="1117" y="274"/>
                  </a:lnTo>
                  <a:lnTo>
                    <a:pt x="1114" y="272"/>
                  </a:lnTo>
                  <a:lnTo>
                    <a:pt x="1111" y="271"/>
                  </a:lnTo>
                  <a:lnTo>
                    <a:pt x="1110" y="271"/>
                  </a:lnTo>
                  <a:lnTo>
                    <a:pt x="1067" y="271"/>
                  </a:lnTo>
                  <a:lnTo>
                    <a:pt x="1064" y="270"/>
                  </a:lnTo>
                  <a:lnTo>
                    <a:pt x="1062" y="269"/>
                  </a:lnTo>
                  <a:lnTo>
                    <a:pt x="1060" y="267"/>
                  </a:lnTo>
                  <a:lnTo>
                    <a:pt x="1059" y="264"/>
                  </a:lnTo>
                  <a:lnTo>
                    <a:pt x="1059" y="263"/>
                  </a:lnTo>
                  <a:lnTo>
                    <a:pt x="1059" y="167"/>
                  </a:lnTo>
                  <a:lnTo>
                    <a:pt x="1059" y="164"/>
                  </a:lnTo>
                  <a:lnTo>
                    <a:pt x="1060" y="162"/>
                  </a:lnTo>
                  <a:lnTo>
                    <a:pt x="1063" y="160"/>
                  </a:lnTo>
                  <a:lnTo>
                    <a:pt x="1065" y="159"/>
                  </a:lnTo>
                  <a:lnTo>
                    <a:pt x="1067" y="159"/>
                  </a:lnTo>
                  <a:lnTo>
                    <a:pt x="1110" y="159"/>
                  </a:lnTo>
                  <a:lnTo>
                    <a:pt x="1113" y="159"/>
                  </a:lnTo>
                  <a:lnTo>
                    <a:pt x="1115" y="158"/>
                  </a:lnTo>
                  <a:lnTo>
                    <a:pt x="1117" y="157"/>
                  </a:lnTo>
                  <a:lnTo>
                    <a:pt x="1118" y="156"/>
                  </a:lnTo>
                  <a:lnTo>
                    <a:pt x="1120" y="153"/>
                  </a:lnTo>
                  <a:lnTo>
                    <a:pt x="1121" y="152"/>
                  </a:lnTo>
                  <a:lnTo>
                    <a:pt x="1170" y="25"/>
                  </a:lnTo>
                  <a:lnTo>
                    <a:pt x="1171" y="23"/>
                  </a:lnTo>
                  <a:lnTo>
                    <a:pt x="1173" y="21"/>
                  </a:lnTo>
                  <a:lnTo>
                    <a:pt x="1175" y="20"/>
                  </a:lnTo>
                  <a:lnTo>
                    <a:pt x="1176" y="19"/>
                  </a:lnTo>
                  <a:lnTo>
                    <a:pt x="1179" y="18"/>
                  </a:lnTo>
                  <a:lnTo>
                    <a:pt x="1180" y="18"/>
                  </a:lnTo>
                  <a:lnTo>
                    <a:pt x="1265" y="18"/>
                  </a:lnTo>
                  <a:lnTo>
                    <a:pt x="1268" y="19"/>
                  </a:lnTo>
                  <a:lnTo>
                    <a:pt x="1270" y="19"/>
                  </a:lnTo>
                  <a:lnTo>
                    <a:pt x="1272" y="22"/>
                  </a:lnTo>
                  <a:lnTo>
                    <a:pt x="1273" y="25"/>
                  </a:lnTo>
                  <a:lnTo>
                    <a:pt x="1273" y="26"/>
                  </a:lnTo>
                  <a:lnTo>
                    <a:pt x="1273" y="152"/>
                  </a:lnTo>
                  <a:lnTo>
                    <a:pt x="1273" y="154"/>
                  </a:lnTo>
                  <a:lnTo>
                    <a:pt x="1274" y="156"/>
                  </a:lnTo>
                  <a:lnTo>
                    <a:pt x="1277" y="158"/>
                  </a:lnTo>
                  <a:lnTo>
                    <a:pt x="1279" y="159"/>
                  </a:lnTo>
                  <a:lnTo>
                    <a:pt x="1281" y="159"/>
                  </a:lnTo>
                  <a:lnTo>
                    <a:pt x="1374" y="159"/>
                  </a:lnTo>
                  <a:lnTo>
                    <a:pt x="1376" y="160"/>
                  </a:lnTo>
                  <a:lnTo>
                    <a:pt x="1378" y="161"/>
                  </a:lnTo>
                  <a:lnTo>
                    <a:pt x="1381" y="163"/>
                  </a:lnTo>
                  <a:lnTo>
                    <a:pt x="1381" y="166"/>
                  </a:lnTo>
                  <a:lnTo>
                    <a:pt x="1381" y="167"/>
                  </a:lnTo>
                  <a:lnTo>
                    <a:pt x="1381" y="263"/>
                  </a:lnTo>
                  <a:lnTo>
                    <a:pt x="1381" y="266"/>
                  </a:lnTo>
                  <a:lnTo>
                    <a:pt x="1380" y="268"/>
                  </a:lnTo>
                  <a:lnTo>
                    <a:pt x="1378" y="270"/>
                  </a:lnTo>
                  <a:lnTo>
                    <a:pt x="1375" y="271"/>
                  </a:lnTo>
                  <a:lnTo>
                    <a:pt x="1374" y="271"/>
                  </a:lnTo>
                  <a:lnTo>
                    <a:pt x="1281" y="271"/>
                  </a:lnTo>
                  <a:lnTo>
                    <a:pt x="1278" y="271"/>
                  </a:lnTo>
                  <a:lnTo>
                    <a:pt x="1276" y="272"/>
                  </a:lnTo>
                  <a:lnTo>
                    <a:pt x="1274" y="275"/>
                  </a:lnTo>
                  <a:lnTo>
                    <a:pt x="1273" y="277"/>
                  </a:lnTo>
                  <a:lnTo>
                    <a:pt x="1273" y="278"/>
                  </a:lnTo>
                  <a:lnTo>
                    <a:pt x="1273" y="419"/>
                  </a:lnTo>
                  <a:lnTo>
                    <a:pt x="1274" y="434"/>
                  </a:lnTo>
                  <a:lnTo>
                    <a:pt x="1275" y="446"/>
                  </a:lnTo>
                  <a:lnTo>
                    <a:pt x="1277" y="452"/>
                  </a:lnTo>
                  <a:lnTo>
                    <a:pt x="1279" y="456"/>
                  </a:lnTo>
                  <a:lnTo>
                    <a:pt x="1281" y="460"/>
                  </a:lnTo>
                  <a:lnTo>
                    <a:pt x="1284" y="463"/>
                  </a:lnTo>
                  <a:lnTo>
                    <a:pt x="1287" y="466"/>
                  </a:lnTo>
                  <a:lnTo>
                    <a:pt x="1291" y="469"/>
                  </a:lnTo>
                  <a:lnTo>
                    <a:pt x="1296" y="471"/>
                  </a:lnTo>
                  <a:lnTo>
                    <a:pt x="1301" y="472"/>
                  </a:lnTo>
                  <a:lnTo>
                    <a:pt x="1307" y="473"/>
                  </a:lnTo>
                  <a:lnTo>
                    <a:pt x="1313" y="474"/>
                  </a:lnTo>
                  <a:lnTo>
                    <a:pt x="1320" y="474"/>
                  </a:lnTo>
                  <a:lnTo>
                    <a:pt x="1328" y="475"/>
                  </a:lnTo>
                  <a:lnTo>
                    <a:pt x="1340" y="474"/>
                  </a:lnTo>
                  <a:lnTo>
                    <a:pt x="1351" y="473"/>
                  </a:lnTo>
                  <a:lnTo>
                    <a:pt x="1361" y="472"/>
                  </a:lnTo>
                  <a:lnTo>
                    <a:pt x="1366" y="471"/>
                  </a:lnTo>
                  <a:lnTo>
                    <a:pt x="1367" y="471"/>
                  </a:lnTo>
                  <a:lnTo>
                    <a:pt x="1368" y="471"/>
                  </a:lnTo>
                  <a:lnTo>
                    <a:pt x="1369" y="474"/>
                  </a:lnTo>
                  <a:lnTo>
                    <a:pt x="1370" y="477"/>
                  </a:lnTo>
                  <a:lnTo>
                    <a:pt x="1370" y="564"/>
                  </a:lnTo>
                  <a:lnTo>
                    <a:pt x="1369" y="569"/>
                  </a:lnTo>
                  <a:lnTo>
                    <a:pt x="1369" y="572"/>
                  </a:lnTo>
                  <a:lnTo>
                    <a:pt x="1368" y="575"/>
                  </a:lnTo>
                  <a:lnTo>
                    <a:pt x="1366" y="577"/>
                  </a:lnTo>
                  <a:lnTo>
                    <a:pt x="1364" y="578"/>
                  </a:lnTo>
                  <a:lnTo>
                    <a:pt x="1362" y="579"/>
                  </a:lnTo>
                  <a:lnTo>
                    <a:pt x="1358" y="580"/>
                  </a:lnTo>
                  <a:lnTo>
                    <a:pt x="1340" y="582"/>
                  </a:lnTo>
                  <a:lnTo>
                    <a:pt x="1317" y="583"/>
                  </a:lnTo>
                  <a:lnTo>
                    <a:pt x="1294" y="584"/>
                  </a:lnTo>
                  <a:lnTo>
                    <a:pt x="1274" y="585"/>
                  </a:lnTo>
                  <a:close/>
                  <a:moveTo>
                    <a:pt x="0" y="57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1"/>
                  </a:lnTo>
                  <a:lnTo>
                    <a:pt x="206" y="2"/>
                  </a:lnTo>
                  <a:lnTo>
                    <a:pt x="207" y="3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307" y="386"/>
                  </a:lnTo>
                  <a:lnTo>
                    <a:pt x="307" y="387"/>
                  </a:lnTo>
                  <a:lnTo>
                    <a:pt x="308" y="388"/>
                  </a:lnTo>
                  <a:lnTo>
                    <a:pt x="310" y="389"/>
                  </a:lnTo>
                  <a:lnTo>
                    <a:pt x="312" y="389"/>
                  </a:lnTo>
                  <a:lnTo>
                    <a:pt x="313" y="387"/>
                  </a:lnTo>
                  <a:lnTo>
                    <a:pt x="313" y="386"/>
                  </a:lnTo>
                  <a:lnTo>
                    <a:pt x="401" y="7"/>
                  </a:lnTo>
                  <a:lnTo>
                    <a:pt x="402" y="5"/>
                  </a:lnTo>
                  <a:lnTo>
                    <a:pt x="403" y="3"/>
                  </a:lnTo>
                  <a:lnTo>
                    <a:pt x="406" y="1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607" y="0"/>
                  </a:lnTo>
                  <a:lnTo>
                    <a:pt x="610" y="0"/>
                  </a:lnTo>
                  <a:lnTo>
                    <a:pt x="611" y="1"/>
                  </a:lnTo>
                  <a:lnTo>
                    <a:pt x="614" y="4"/>
                  </a:lnTo>
                  <a:lnTo>
                    <a:pt x="615" y="6"/>
                  </a:lnTo>
                  <a:lnTo>
                    <a:pt x="615" y="7"/>
                  </a:lnTo>
                  <a:lnTo>
                    <a:pt x="615" y="572"/>
                  </a:lnTo>
                  <a:lnTo>
                    <a:pt x="614" y="575"/>
                  </a:lnTo>
                  <a:lnTo>
                    <a:pt x="613" y="576"/>
                  </a:lnTo>
                  <a:lnTo>
                    <a:pt x="611" y="579"/>
                  </a:lnTo>
                  <a:lnTo>
                    <a:pt x="608" y="579"/>
                  </a:lnTo>
                  <a:lnTo>
                    <a:pt x="607" y="580"/>
                  </a:lnTo>
                  <a:lnTo>
                    <a:pt x="473" y="580"/>
                  </a:lnTo>
                  <a:lnTo>
                    <a:pt x="470" y="579"/>
                  </a:lnTo>
                  <a:lnTo>
                    <a:pt x="468" y="578"/>
                  </a:lnTo>
                  <a:lnTo>
                    <a:pt x="466" y="576"/>
                  </a:lnTo>
                  <a:lnTo>
                    <a:pt x="465" y="573"/>
                  </a:lnTo>
                  <a:lnTo>
                    <a:pt x="465" y="572"/>
                  </a:lnTo>
                  <a:lnTo>
                    <a:pt x="465" y="226"/>
                  </a:lnTo>
                  <a:lnTo>
                    <a:pt x="465" y="224"/>
                  </a:lnTo>
                  <a:lnTo>
                    <a:pt x="464" y="223"/>
                  </a:lnTo>
                  <a:lnTo>
                    <a:pt x="463" y="222"/>
                  </a:lnTo>
                  <a:lnTo>
                    <a:pt x="462" y="222"/>
                  </a:lnTo>
                  <a:lnTo>
                    <a:pt x="461" y="222"/>
                  </a:lnTo>
                  <a:lnTo>
                    <a:pt x="460" y="223"/>
                  </a:lnTo>
                  <a:lnTo>
                    <a:pt x="458" y="226"/>
                  </a:lnTo>
                  <a:lnTo>
                    <a:pt x="452" y="264"/>
                  </a:lnTo>
                  <a:lnTo>
                    <a:pt x="446" y="298"/>
                  </a:lnTo>
                  <a:lnTo>
                    <a:pt x="443" y="314"/>
                  </a:lnTo>
                  <a:lnTo>
                    <a:pt x="440" y="330"/>
                  </a:lnTo>
                  <a:lnTo>
                    <a:pt x="436" y="346"/>
                  </a:lnTo>
                  <a:lnTo>
                    <a:pt x="432" y="362"/>
                  </a:lnTo>
                  <a:lnTo>
                    <a:pt x="373" y="572"/>
                  </a:lnTo>
                  <a:lnTo>
                    <a:pt x="372" y="575"/>
                  </a:lnTo>
                  <a:lnTo>
                    <a:pt x="371" y="577"/>
                  </a:lnTo>
                  <a:lnTo>
                    <a:pt x="368" y="579"/>
                  </a:lnTo>
                  <a:lnTo>
                    <a:pt x="365" y="579"/>
                  </a:lnTo>
                  <a:lnTo>
                    <a:pt x="364" y="580"/>
                  </a:lnTo>
                  <a:lnTo>
                    <a:pt x="241" y="580"/>
                  </a:lnTo>
                  <a:lnTo>
                    <a:pt x="238" y="579"/>
                  </a:lnTo>
                  <a:lnTo>
                    <a:pt x="236" y="578"/>
                  </a:lnTo>
                  <a:lnTo>
                    <a:pt x="234" y="577"/>
                  </a:lnTo>
                  <a:lnTo>
                    <a:pt x="233" y="576"/>
                  </a:lnTo>
                  <a:lnTo>
                    <a:pt x="232" y="573"/>
                  </a:lnTo>
                  <a:lnTo>
                    <a:pt x="231" y="572"/>
                  </a:lnTo>
                  <a:lnTo>
                    <a:pt x="174" y="362"/>
                  </a:lnTo>
                  <a:lnTo>
                    <a:pt x="169" y="345"/>
                  </a:lnTo>
                  <a:lnTo>
                    <a:pt x="165" y="330"/>
                  </a:lnTo>
                  <a:lnTo>
                    <a:pt x="159" y="301"/>
                  </a:lnTo>
                  <a:lnTo>
                    <a:pt x="153" y="268"/>
                  </a:lnTo>
                  <a:lnTo>
                    <a:pt x="146" y="224"/>
                  </a:lnTo>
                  <a:lnTo>
                    <a:pt x="146" y="223"/>
                  </a:lnTo>
                  <a:lnTo>
                    <a:pt x="145" y="222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40" y="223"/>
                  </a:lnTo>
                  <a:lnTo>
                    <a:pt x="139" y="224"/>
                  </a:lnTo>
                  <a:lnTo>
                    <a:pt x="139" y="572"/>
                  </a:lnTo>
                  <a:lnTo>
                    <a:pt x="139" y="575"/>
                  </a:lnTo>
                  <a:lnTo>
                    <a:pt x="138" y="576"/>
                  </a:lnTo>
                  <a:lnTo>
                    <a:pt x="136" y="579"/>
                  </a:lnTo>
                  <a:lnTo>
                    <a:pt x="133" y="579"/>
                  </a:lnTo>
                  <a:lnTo>
                    <a:pt x="132" y="580"/>
                  </a:lnTo>
                  <a:lnTo>
                    <a:pt x="8" y="580"/>
                  </a:lnTo>
                  <a:lnTo>
                    <a:pt x="5" y="579"/>
                  </a:lnTo>
                  <a:lnTo>
                    <a:pt x="3" y="578"/>
                  </a:lnTo>
                  <a:lnTo>
                    <a:pt x="1" y="576"/>
                  </a:lnTo>
                  <a:lnTo>
                    <a:pt x="0" y="573"/>
                  </a:lnTo>
                  <a:lnTo>
                    <a:pt x="0" y="572"/>
                  </a:lnTo>
                  <a:close/>
                  <a:moveTo>
                    <a:pt x="1063" y="408"/>
                  </a:moveTo>
                  <a:lnTo>
                    <a:pt x="1062" y="410"/>
                  </a:lnTo>
                  <a:lnTo>
                    <a:pt x="1062" y="412"/>
                  </a:lnTo>
                  <a:lnTo>
                    <a:pt x="1061" y="413"/>
                  </a:lnTo>
                  <a:lnTo>
                    <a:pt x="1060" y="414"/>
                  </a:lnTo>
                  <a:lnTo>
                    <a:pt x="1058" y="414"/>
                  </a:lnTo>
                  <a:lnTo>
                    <a:pt x="1057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7" y="415"/>
                  </a:lnTo>
                  <a:lnTo>
                    <a:pt x="796" y="417"/>
                  </a:lnTo>
                  <a:lnTo>
                    <a:pt x="795" y="418"/>
                  </a:lnTo>
                  <a:lnTo>
                    <a:pt x="795" y="421"/>
                  </a:lnTo>
                  <a:lnTo>
                    <a:pt x="795" y="422"/>
                  </a:lnTo>
                  <a:lnTo>
                    <a:pt x="796" y="430"/>
                  </a:lnTo>
                  <a:lnTo>
                    <a:pt x="799" y="438"/>
                  </a:lnTo>
                  <a:lnTo>
                    <a:pt x="801" y="445"/>
                  </a:lnTo>
                  <a:lnTo>
                    <a:pt x="804" y="451"/>
                  </a:lnTo>
                  <a:lnTo>
                    <a:pt x="808" y="457"/>
                  </a:lnTo>
                  <a:lnTo>
                    <a:pt x="812" y="462"/>
                  </a:lnTo>
                  <a:lnTo>
                    <a:pt x="817" y="466"/>
                  </a:lnTo>
                  <a:lnTo>
                    <a:pt x="822" y="470"/>
                  </a:lnTo>
                  <a:lnTo>
                    <a:pt x="827" y="473"/>
                  </a:lnTo>
                  <a:lnTo>
                    <a:pt x="833" y="476"/>
                  </a:lnTo>
                  <a:lnTo>
                    <a:pt x="840" y="478"/>
                  </a:lnTo>
                  <a:lnTo>
                    <a:pt x="846" y="480"/>
                  </a:lnTo>
                  <a:lnTo>
                    <a:pt x="854" y="481"/>
                  </a:lnTo>
                  <a:lnTo>
                    <a:pt x="861" y="482"/>
                  </a:lnTo>
                  <a:lnTo>
                    <a:pt x="878" y="482"/>
                  </a:lnTo>
                  <a:lnTo>
                    <a:pt x="886" y="482"/>
                  </a:lnTo>
                  <a:lnTo>
                    <a:pt x="894" y="481"/>
                  </a:lnTo>
                  <a:lnTo>
                    <a:pt x="903" y="480"/>
                  </a:lnTo>
                  <a:lnTo>
                    <a:pt x="911" y="479"/>
                  </a:lnTo>
                  <a:lnTo>
                    <a:pt x="928" y="475"/>
                  </a:lnTo>
                  <a:lnTo>
                    <a:pt x="943" y="470"/>
                  </a:lnTo>
                  <a:lnTo>
                    <a:pt x="958" y="464"/>
                  </a:lnTo>
                  <a:lnTo>
                    <a:pt x="971" y="459"/>
                  </a:lnTo>
                  <a:lnTo>
                    <a:pt x="983" y="453"/>
                  </a:lnTo>
                  <a:lnTo>
                    <a:pt x="992" y="448"/>
                  </a:lnTo>
                  <a:lnTo>
                    <a:pt x="994" y="447"/>
                  </a:lnTo>
                  <a:lnTo>
                    <a:pt x="996" y="447"/>
                  </a:lnTo>
                  <a:lnTo>
                    <a:pt x="998" y="447"/>
                  </a:lnTo>
                  <a:lnTo>
                    <a:pt x="999" y="448"/>
                  </a:lnTo>
                  <a:lnTo>
                    <a:pt x="1002" y="450"/>
                  </a:lnTo>
                  <a:lnTo>
                    <a:pt x="1050" y="531"/>
                  </a:lnTo>
                  <a:lnTo>
                    <a:pt x="1052" y="535"/>
                  </a:lnTo>
                  <a:lnTo>
                    <a:pt x="1052" y="537"/>
                  </a:lnTo>
                  <a:lnTo>
                    <a:pt x="1051" y="538"/>
                  </a:lnTo>
                  <a:lnTo>
                    <a:pt x="1051" y="540"/>
                  </a:lnTo>
                  <a:lnTo>
                    <a:pt x="1050" y="540"/>
                  </a:lnTo>
                  <a:lnTo>
                    <a:pt x="1048" y="542"/>
                  </a:lnTo>
                  <a:lnTo>
                    <a:pt x="1038" y="547"/>
                  </a:lnTo>
                  <a:lnTo>
                    <a:pt x="1028" y="553"/>
                  </a:lnTo>
                  <a:lnTo>
                    <a:pt x="1018" y="558"/>
                  </a:lnTo>
                  <a:lnTo>
                    <a:pt x="1007" y="562"/>
                  </a:lnTo>
                  <a:lnTo>
                    <a:pt x="996" y="567"/>
                  </a:lnTo>
                  <a:lnTo>
                    <a:pt x="985" y="570"/>
                  </a:lnTo>
                  <a:lnTo>
                    <a:pt x="974" y="574"/>
                  </a:lnTo>
                  <a:lnTo>
                    <a:pt x="963" y="577"/>
                  </a:lnTo>
                  <a:lnTo>
                    <a:pt x="951" y="580"/>
                  </a:lnTo>
                  <a:lnTo>
                    <a:pt x="939" y="582"/>
                  </a:lnTo>
                  <a:lnTo>
                    <a:pt x="927" y="584"/>
                  </a:lnTo>
                  <a:lnTo>
                    <a:pt x="915" y="585"/>
                  </a:lnTo>
                  <a:lnTo>
                    <a:pt x="903" y="587"/>
                  </a:lnTo>
                  <a:lnTo>
                    <a:pt x="891" y="587"/>
                  </a:lnTo>
                  <a:lnTo>
                    <a:pt x="866" y="588"/>
                  </a:lnTo>
                  <a:lnTo>
                    <a:pt x="844" y="588"/>
                  </a:lnTo>
                  <a:lnTo>
                    <a:pt x="823" y="586"/>
                  </a:lnTo>
                  <a:lnTo>
                    <a:pt x="813" y="584"/>
                  </a:lnTo>
                  <a:lnTo>
                    <a:pt x="802" y="583"/>
                  </a:lnTo>
                  <a:lnTo>
                    <a:pt x="792" y="580"/>
                  </a:lnTo>
                  <a:lnTo>
                    <a:pt x="782" y="578"/>
                  </a:lnTo>
                  <a:lnTo>
                    <a:pt x="772" y="575"/>
                  </a:lnTo>
                  <a:lnTo>
                    <a:pt x="762" y="572"/>
                  </a:lnTo>
                  <a:lnTo>
                    <a:pt x="753" y="568"/>
                  </a:lnTo>
                  <a:lnTo>
                    <a:pt x="744" y="564"/>
                  </a:lnTo>
                  <a:lnTo>
                    <a:pt x="735" y="559"/>
                  </a:lnTo>
                  <a:lnTo>
                    <a:pt x="726" y="554"/>
                  </a:lnTo>
                  <a:lnTo>
                    <a:pt x="718" y="549"/>
                  </a:lnTo>
                  <a:lnTo>
                    <a:pt x="710" y="543"/>
                  </a:lnTo>
                  <a:lnTo>
                    <a:pt x="702" y="537"/>
                  </a:lnTo>
                  <a:lnTo>
                    <a:pt x="694" y="530"/>
                  </a:lnTo>
                  <a:lnTo>
                    <a:pt x="687" y="522"/>
                  </a:lnTo>
                  <a:lnTo>
                    <a:pt x="681" y="514"/>
                  </a:lnTo>
                  <a:lnTo>
                    <a:pt x="675" y="505"/>
                  </a:lnTo>
                  <a:lnTo>
                    <a:pt x="669" y="496"/>
                  </a:lnTo>
                  <a:lnTo>
                    <a:pt x="664" y="486"/>
                  </a:lnTo>
                  <a:lnTo>
                    <a:pt x="659" y="476"/>
                  </a:lnTo>
                  <a:lnTo>
                    <a:pt x="654" y="465"/>
                  </a:lnTo>
                  <a:lnTo>
                    <a:pt x="652" y="459"/>
                  </a:lnTo>
                  <a:lnTo>
                    <a:pt x="651" y="454"/>
                  </a:lnTo>
                  <a:lnTo>
                    <a:pt x="647" y="441"/>
                  </a:lnTo>
                  <a:lnTo>
                    <a:pt x="645" y="429"/>
                  </a:lnTo>
                  <a:lnTo>
                    <a:pt x="642" y="415"/>
                  </a:lnTo>
                  <a:lnTo>
                    <a:pt x="642" y="408"/>
                  </a:lnTo>
                  <a:lnTo>
                    <a:pt x="641" y="401"/>
                  </a:lnTo>
                  <a:lnTo>
                    <a:pt x="640" y="386"/>
                  </a:lnTo>
                  <a:lnTo>
                    <a:pt x="640" y="370"/>
                  </a:lnTo>
                  <a:lnTo>
                    <a:pt x="640" y="355"/>
                  </a:lnTo>
                  <a:lnTo>
                    <a:pt x="641" y="340"/>
                  </a:lnTo>
                  <a:lnTo>
                    <a:pt x="643" y="326"/>
                  </a:lnTo>
                  <a:lnTo>
                    <a:pt x="646" y="313"/>
                  </a:lnTo>
                  <a:lnTo>
                    <a:pt x="649" y="300"/>
                  </a:lnTo>
                  <a:lnTo>
                    <a:pt x="653" y="288"/>
                  </a:lnTo>
                  <a:lnTo>
                    <a:pt x="657" y="276"/>
                  </a:lnTo>
                  <a:lnTo>
                    <a:pt x="662" y="265"/>
                  </a:lnTo>
                  <a:lnTo>
                    <a:pt x="668" y="255"/>
                  </a:lnTo>
                  <a:lnTo>
                    <a:pt x="674" y="245"/>
                  </a:lnTo>
                  <a:lnTo>
                    <a:pt x="680" y="236"/>
                  </a:lnTo>
                  <a:lnTo>
                    <a:pt x="687" y="227"/>
                  </a:lnTo>
                  <a:lnTo>
                    <a:pt x="694" y="219"/>
                  </a:lnTo>
                  <a:lnTo>
                    <a:pt x="702" y="212"/>
                  </a:lnTo>
                  <a:lnTo>
                    <a:pt x="710" y="204"/>
                  </a:lnTo>
                  <a:lnTo>
                    <a:pt x="718" y="198"/>
                  </a:lnTo>
                  <a:lnTo>
                    <a:pt x="727" y="192"/>
                  </a:lnTo>
                  <a:lnTo>
                    <a:pt x="735" y="186"/>
                  </a:lnTo>
                  <a:lnTo>
                    <a:pt x="744" y="181"/>
                  </a:lnTo>
                  <a:lnTo>
                    <a:pt x="753" y="177"/>
                  </a:lnTo>
                  <a:lnTo>
                    <a:pt x="762" y="172"/>
                  </a:lnTo>
                  <a:lnTo>
                    <a:pt x="771" y="169"/>
                  </a:lnTo>
                  <a:lnTo>
                    <a:pt x="781" y="165"/>
                  </a:lnTo>
                  <a:lnTo>
                    <a:pt x="790" y="162"/>
                  </a:lnTo>
                  <a:lnTo>
                    <a:pt x="799" y="160"/>
                  </a:lnTo>
                  <a:lnTo>
                    <a:pt x="808" y="158"/>
                  </a:lnTo>
                  <a:lnTo>
                    <a:pt x="817" y="156"/>
                  </a:lnTo>
                  <a:lnTo>
                    <a:pt x="826" y="154"/>
                  </a:lnTo>
                  <a:lnTo>
                    <a:pt x="844" y="152"/>
                  </a:lnTo>
                  <a:lnTo>
                    <a:pt x="852" y="152"/>
                  </a:lnTo>
                  <a:lnTo>
                    <a:pt x="860" y="152"/>
                  </a:lnTo>
                  <a:lnTo>
                    <a:pt x="868" y="152"/>
                  </a:lnTo>
                  <a:lnTo>
                    <a:pt x="876" y="152"/>
                  </a:lnTo>
                  <a:lnTo>
                    <a:pt x="893" y="153"/>
                  </a:lnTo>
                  <a:lnTo>
                    <a:pt x="901" y="155"/>
                  </a:lnTo>
                  <a:lnTo>
                    <a:pt x="910" y="156"/>
                  </a:lnTo>
                  <a:lnTo>
                    <a:pt x="927" y="160"/>
                  </a:lnTo>
                  <a:lnTo>
                    <a:pt x="936" y="162"/>
                  </a:lnTo>
                  <a:lnTo>
                    <a:pt x="944" y="165"/>
                  </a:lnTo>
                  <a:lnTo>
                    <a:pt x="953" y="168"/>
                  </a:lnTo>
                  <a:lnTo>
                    <a:pt x="961" y="172"/>
                  </a:lnTo>
                  <a:lnTo>
                    <a:pt x="969" y="177"/>
                  </a:lnTo>
                  <a:lnTo>
                    <a:pt x="977" y="181"/>
                  </a:lnTo>
                  <a:lnTo>
                    <a:pt x="985" y="187"/>
                  </a:lnTo>
                  <a:lnTo>
                    <a:pt x="993" y="193"/>
                  </a:lnTo>
                  <a:lnTo>
                    <a:pt x="1000" y="199"/>
                  </a:lnTo>
                  <a:lnTo>
                    <a:pt x="1007" y="207"/>
                  </a:lnTo>
                  <a:lnTo>
                    <a:pt x="1014" y="215"/>
                  </a:lnTo>
                  <a:lnTo>
                    <a:pt x="1021" y="223"/>
                  </a:lnTo>
                  <a:lnTo>
                    <a:pt x="1027" y="233"/>
                  </a:lnTo>
                  <a:lnTo>
                    <a:pt x="1032" y="243"/>
                  </a:lnTo>
                  <a:lnTo>
                    <a:pt x="1035" y="248"/>
                  </a:lnTo>
                  <a:lnTo>
                    <a:pt x="1038" y="253"/>
                  </a:lnTo>
                  <a:lnTo>
                    <a:pt x="1043" y="265"/>
                  </a:lnTo>
                  <a:lnTo>
                    <a:pt x="1047" y="278"/>
                  </a:lnTo>
                  <a:lnTo>
                    <a:pt x="1051" y="291"/>
                  </a:lnTo>
                  <a:lnTo>
                    <a:pt x="1054" y="305"/>
                  </a:lnTo>
                  <a:lnTo>
                    <a:pt x="1057" y="320"/>
                  </a:lnTo>
                  <a:lnTo>
                    <a:pt x="1060" y="336"/>
                  </a:lnTo>
                  <a:lnTo>
                    <a:pt x="1061" y="354"/>
                  </a:lnTo>
                  <a:lnTo>
                    <a:pt x="1062" y="372"/>
                  </a:lnTo>
                  <a:lnTo>
                    <a:pt x="1063" y="391"/>
                  </a:lnTo>
                  <a:lnTo>
                    <a:pt x="1063" y="408"/>
                  </a:lnTo>
                  <a:close/>
                  <a:moveTo>
                    <a:pt x="918" y="326"/>
                  </a:moveTo>
                  <a:lnTo>
                    <a:pt x="921" y="325"/>
                  </a:lnTo>
                  <a:lnTo>
                    <a:pt x="922" y="325"/>
                  </a:lnTo>
                  <a:lnTo>
                    <a:pt x="923" y="323"/>
                  </a:lnTo>
                  <a:lnTo>
                    <a:pt x="924" y="322"/>
                  </a:lnTo>
                  <a:lnTo>
                    <a:pt x="925" y="319"/>
                  </a:lnTo>
                  <a:lnTo>
                    <a:pt x="924" y="318"/>
                  </a:lnTo>
                  <a:lnTo>
                    <a:pt x="923" y="311"/>
                  </a:lnTo>
                  <a:lnTo>
                    <a:pt x="922" y="304"/>
                  </a:lnTo>
                  <a:lnTo>
                    <a:pt x="920" y="297"/>
                  </a:lnTo>
                  <a:lnTo>
                    <a:pt x="917" y="291"/>
                  </a:lnTo>
                  <a:lnTo>
                    <a:pt x="915" y="286"/>
                  </a:lnTo>
                  <a:lnTo>
                    <a:pt x="911" y="281"/>
                  </a:lnTo>
                  <a:lnTo>
                    <a:pt x="908" y="277"/>
                  </a:lnTo>
                  <a:lnTo>
                    <a:pt x="904" y="273"/>
                  </a:lnTo>
                  <a:lnTo>
                    <a:pt x="900" y="270"/>
                  </a:lnTo>
                  <a:lnTo>
                    <a:pt x="895" y="267"/>
                  </a:lnTo>
                  <a:lnTo>
                    <a:pt x="890" y="265"/>
                  </a:lnTo>
                  <a:lnTo>
                    <a:pt x="885" y="263"/>
                  </a:lnTo>
                  <a:lnTo>
                    <a:pt x="879" y="262"/>
                  </a:lnTo>
                  <a:lnTo>
                    <a:pt x="873" y="261"/>
                  </a:lnTo>
                  <a:lnTo>
                    <a:pt x="866" y="260"/>
                  </a:lnTo>
                  <a:lnTo>
                    <a:pt x="860" y="260"/>
                  </a:lnTo>
                  <a:lnTo>
                    <a:pt x="854" y="260"/>
                  </a:lnTo>
                  <a:lnTo>
                    <a:pt x="849" y="261"/>
                  </a:lnTo>
                  <a:lnTo>
                    <a:pt x="844" y="262"/>
                  </a:lnTo>
                  <a:lnTo>
                    <a:pt x="839" y="263"/>
                  </a:lnTo>
                  <a:lnTo>
                    <a:pt x="834" y="265"/>
                  </a:lnTo>
                  <a:lnTo>
                    <a:pt x="830" y="267"/>
                  </a:lnTo>
                  <a:lnTo>
                    <a:pt x="826" y="270"/>
                  </a:lnTo>
                  <a:lnTo>
                    <a:pt x="821" y="273"/>
                  </a:lnTo>
                  <a:lnTo>
                    <a:pt x="818" y="277"/>
                  </a:lnTo>
                  <a:lnTo>
                    <a:pt x="814" y="281"/>
                  </a:lnTo>
                  <a:lnTo>
                    <a:pt x="810" y="286"/>
                  </a:lnTo>
                  <a:lnTo>
                    <a:pt x="807" y="291"/>
                  </a:lnTo>
                  <a:lnTo>
                    <a:pt x="804" y="297"/>
                  </a:lnTo>
                  <a:lnTo>
                    <a:pt x="802" y="304"/>
                  </a:lnTo>
                  <a:lnTo>
                    <a:pt x="799" y="311"/>
                  </a:lnTo>
                  <a:lnTo>
                    <a:pt x="797" y="318"/>
                  </a:lnTo>
                  <a:lnTo>
                    <a:pt x="797" y="321"/>
                  </a:lnTo>
                  <a:lnTo>
                    <a:pt x="797" y="323"/>
                  </a:lnTo>
                  <a:lnTo>
                    <a:pt x="798" y="324"/>
                  </a:lnTo>
                  <a:lnTo>
                    <a:pt x="799" y="325"/>
                  </a:lnTo>
                  <a:lnTo>
                    <a:pt x="800" y="326"/>
                  </a:lnTo>
                  <a:lnTo>
                    <a:pt x="802" y="326"/>
                  </a:lnTo>
                  <a:lnTo>
                    <a:pt x="918" y="326"/>
                  </a:lnTo>
                  <a:close/>
                  <a:moveTo>
                    <a:pt x="1595" y="588"/>
                  </a:moveTo>
                  <a:lnTo>
                    <a:pt x="1577" y="588"/>
                  </a:lnTo>
                  <a:lnTo>
                    <a:pt x="1560" y="587"/>
                  </a:lnTo>
                  <a:lnTo>
                    <a:pt x="1543" y="585"/>
                  </a:lnTo>
                  <a:lnTo>
                    <a:pt x="1528" y="584"/>
                  </a:lnTo>
                  <a:lnTo>
                    <a:pt x="1513" y="581"/>
                  </a:lnTo>
                  <a:lnTo>
                    <a:pt x="1499" y="578"/>
                  </a:lnTo>
                  <a:lnTo>
                    <a:pt x="1485" y="575"/>
                  </a:lnTo>
                  <a:lnTo>
                    <a:pt x="1472" y="571"/>
                  </a:lnTo>
                  <a:lnTo>
                    <a:pt x="1460" y="567"/>
                  </a:lnTo>
                  <a:lnTo>
                    <a:pt x="1449" y="563"/>
                  </a:lnTo>
                  <a:lnTo>
                    <a:pt x="1438" y="558"/>
                  </a:lnTo>
                  <a:lnTo>
                    <a:pt x="1427" y="553"/>
                  </a:lnTo>
                  <a:lnTo>
                    <a:pt x="1418" y="548"/>
                  </a:lnTo>
                  <a:lnTo>
                    <a:pt x="1409" y="543"/>
                  </a:lnTo>
                  <a:lnTo>
                    <a:pt x="1393" y="532"/>
                  </a:lnTo>
                  <a:lnTo>
                    <a:pt x="1391" y="531"/>
                  </a:lnTo>
                  <a:lnTo>
                    <a:pt x="1390" y="529"/>
                  </a:lnTo>
                  <a:lnTo>
                    <a:pt x="1389" y="527"/>
                  </a:lnTo>
                  <a:lnTo>
                    <a:pt x="1389" y="525"/>
                  </a:lnTo>
                  <a:lnTo>
                    <a:pt x="1390" y="523"/>
                  </a:lnTo>
                  <a:lnTo>
                    <a:pt x="1391" y="522"/>
                  </a:lnTo>
                  <a:lnTo>
                    <a:pt x="1440" y="446"/>
                  </a:lnTo>
                  <a:lnTo>
                    <a:pt x="1442" y="444"/>
                  </a:lnTo>
                  <a:lnTo>
                    <a:pt x="1443" y="444"/>
                  </a:lnTo>
                  <a:lnTo>
                    <a:pt x="1444" y="443"/>
                  </a:lnTo>
                  <a:lnTo>
                    <a:pt x="1446" y="443"/>
                  </a:lnTo>
                  <a:lnTo>
                    <a:pt x="1448" y="444"/>
                  </a:lnTo>
                  <a:lnTo>
                    <a:pt x="1450" y="445"/>
                  </a:lnTo>
                  <a:lnTo>
                    <a:pt x="1465" y="456"/>
                  </a:lnTo>
                  <a:lnTo>
                    <a:pt x="1483" y="465"/>
                  </a:lnTo>
                  <a:lnTo>
                    <a:pt x="1501" y="473"/>
                  </a:lnTo>
                  <a:lnTo>
                    <a:pt x="1510" y="476"/>
                  </a:lnTo>
                  <a:lnTo>
                    <a:pt x="1520" y="479"/>
                  </a:lnTo>
                  <a:lnTo>
                    <a:pt x="1529" y="482"/>
                  </a:lnTo>
                  <a:lnTo>
                    <a:pt x="1539" y="485"/>
                  </a:lnTo>
                  <a:lnTo>
                    <a:pt x="1558" y="489"/>
                  </a:lnTo>
                  <a:lnTo>
                    <a:pt x="1576" y="491"/>
                  </a:lnTo>
                  <a:lnTo>
                    <a:pt x="1594" y="492"/>
                  </a:lnTo>
                  <a:lnTo>
                    <a:pt x="1604" y="491"/>
                  </a:lnTo>
                  <a:lnTo>
                    <a:pt x="1613" y="490"/>
                  </a:lnTo>
                  <a:lnTo>
                    <a:pt x="1622" y="488"/>
                  </a:lnTo>
                  <a:lnTo>
                    <a:pt x="1629" y="486"/>
                  </a:lnTo>
                  <a:lnTo>
                    <a:pt x="1632" y="484"/>
                  </a:lnTo>
                  <a:lnTo>
                    <a:pt x="1635" y="482"/>
                  </a:lnTo>
                  <a:lnTo>
                    <a:pt x="1638" y="480"/>
                  </a:lnTo>
                  <a:lnTo>
                    <a:pt x="1640" y="477"/>
                  </a:lnTo>
                  <a:lnTo>
                    <a:pt x="1642" y="474"/>
                  </a:lnTo>
                  <a:lnTo>
                    <a:pt x="1643" y="471"/>
                  </a:lnTo>
                  <a:lnTo>
                    <a:pt x="1644" y="468"/>
                  </a:lnTo>
                  <a:lnTo>
                    <a:pt x="1644" y="464"/>
                  </a:lnTo>
                  <a:lnTo>
                    <a:pt x="1644" y="461"/>
                  </a:lnTo>
                  <a:lnTo>
                    <a:pt x="1643" y="457"/>
                  </a:lnTo>
                  <a:lnTo>
                    <a:pt x="1642" y="454"/>
                  </a:lnTo>
                  <a:lnTo>
                    <a:pt x="1641" y="451"/>
                  </a:lnTo>
                  <a:lnTo>
                    <a:pt x="1640" y="449"/>
                  </a:lnTo>
                  <a:lnTo>
                    <a:pt x="1638" y="448"/>
                  </a:lnTo>
                  <a:lnTo>
                    <a:pt x="1636" y="445"/>
                  </a:lnTo>
                  <a:lnTo>
                    <a:pt x="1629" y="441"/>
                  </a:lnTo>
                  <a:lnTo>
                    <a:pt x="1620" y="437"/>
                  </a:lnTo>
                  <a:lnTo>
                    <a:pt x="1609" y="434"/>
                  </a:lnTo>
                  <a:lnTo>
                    <a:pt x="1595" y="432"/>
                  </a:lnTo>
                  <a:lnTo>
                    <a:pt x="1579" y="429"/>
                  </a:lnTo>
                  <a:lnTo>
                    <a:pt x="1551" y="425"/>
                  </a:lnTo>
                  <a:lnTo>
                    <a:pt x="1537" y="422"/>
                  </a:lnTo>
                  <a:lnTo>
                    <a:pt x="1522" y="419"/>
                  </a:lnTo>
                  <a:lnTo>
                    <a:pt x="1508" y="415"/>
                  </a:lnTo>
                  <a:lnTo>
                    <a:pt x="1493" y="411"/>
                  </a:lnTo>
                  <a:lnTo>
                    <a:pt x="1480" y="405"/>
                  </a:lnTo>
                  <a:lnTo>
                    <a:pt x="1466" y="398"/>
                  </a:lnTo>
                  <a:lnTo>
                    <a:pt x="1460" y="395"/>
                  </a:lnTo>
                  <a:lnTo>
                    <a:pt x="1454" y="391"/>
                  </a:lnTo>
                  <a:lnTo>
                    <a:pt x="1448" y="386"/>
                  </a:lnTo>
                  <a:lnTo>
                    <a:pt x="1443" y="382"/>
                  </a:lnTo>
                  <a:lnTo>
                    <a:pt x="1438" y="377"/>
                  </a:lnTo>
                  <a:lnTo>
                    <a:pt x="1433" y="371"/>
                  </a:lnTo>
                  <a:lnTo>
                    <a:pt x="1428" y="366"/>
                  </a:lnTo>
                  <a:lnTo>
                    <a:pt x="1424" y="359"/>
                  </a:lnTo>
                  <a:lnTo>
                    <a:pt x="1420" y="353"/>
                  </a:lnTo>
                  <a:lnTo>
                    <a:pt x="1417" y="346"/>
                  </a:lnTo>
                  <a:lnTo>
                    <a:pt x="1414" y="338"/>
                  </a:lnTo>
                  <a:lnTo>
                    <a:pt x="1411" y="330"/>
                  </a:lnTo>
                  <a:lnTo>
                    <a:pt x="1410" y="322"/>
                  </a:lnTo>
                  <a:lnTo>
                    <a:pt x="1408" y="313"/>
                  </a:lnTo>
                  <a:lnTo>
                    <a:pt x="1408" y="308"/>
                  </a:lnTo>
                  <a:lnTo>
                    <a:pt x="1407" y="304"/>
                  </a:lnTo>
                  <a:lnTo>
                    <a:pt x="1407" y="294"/>
                  </a:lnTo>
                  <a:lnTo>
                    <a:pt x="1407" y="285"/>
                  </a:lnTo>
                  <a:lnTo>
                    <a:pt x="1408" y="277"/>
                  </a:lnTo>
                  <a:lnTo>
                    <a:pt x="1409" y="268"/>
                  </a:lnTo>
                  <a:lnTo>
                    <a:pt x="1410" y="261"/>
                  </a:lnTo>
                  <a:lnTo>
                    <a:pt x="1412" y="253"/>
                  </a:lnTo>
                  <a:lnTo>
                    <a:pt x="1415" y="246"/>
                  </a:lnTo>
                  <a:lnTo>
                    <a:pt x="1417" y="239"/>
                  </a:lnTo>
                  <a:lnTo>
                    <a:pt x="1420" y="232"/>
                  </a:lnTo>
                  <a:lnTo>
                    <a:pt x="1424" y="225"/>
                  </a:lnTo>
                  <a:lnTo>
                    <a:pt x="1428" y="219"/>
                  </a:lnTo>
                  <a:lnTo>
                    <a:pt x="1436" y="208"/>
                  </a:lnTo>
                  <a:lnTo>
                    <a:pt x="1441" y="202"/>
                  </a:lnTo>
                  <a:lnTo>
                    <a:pt x="1446" y="197"/>
                  </a:lnTo>
                  <a:lnTo>
                    <a:pt x="1457" y="188"/>
                  </a:lnTo>
                  <a:lnTo>
                    <a:pt x="1463" y="183"/>
                  </a:lnTo>
                  <a:lnTo>
                    <a:pt x="1469" y="179"/>
                  </a:lnTo>
                  <a:lnTo>
                    <a:pt x="1483" y="172"/>
                  </a:lnTo>
                  <a:lnTo>
                    <a:pt x="1490" y="169"/>
                  </a:lnTo>
                  <a:lnTo>
                    <a:pt x="1497" y="166"/>
                  </a:lnTo>
                  <a:lnTo>
                    <a:pt x="1512" y="161"/>
                  </a:lnTo>
                  <a:lnTo>
                    <a:pt x="1528" y="157"/>
                  </a:lnTo>
                  <a:lnTo>
                    <a:pt x="1544" y="154"/>
                  </a:lnTo>
                  <a:lnTo>
                    <a:pt x="1561" y="152"/>
                  </a:lnTo>
                  <a:lnTo>
                    <a:pt x="1579" y="152"/>
                  </a:lnTo>
                  <a:lnTo>
                    <a:pt x="1595" y="152"/>
                  </a:lnTo>
                  <a:lnTo>
                    <a:pt x="1611" y="153"/>
                  </a:lnTo>
                  <a:lnTo>
                    <a:pt x="1626" y="154"/>
                  </a:lnTo>
                  <a:lnTo>
                    <a:pt x="1641" y="156"/>
                  </a:lnTo>
                  <a:lnTo>
                    <a:pt x="1654" y="158"/>
                  </a:lnTo>
                  <a:lnTo>
                    <a:pt x="1667" y="160"/>
                  </a:lnTo>
                  <a:lnTo>
                    <a:pt x="1679" y="163"/>
                  </a:lnTo>
                  <a:lnTo>
                    <a:pt x="1691" y="167"/>
                  </a:lnTo>
                  <a:lnTo>
                    <a:pt x="1702" y="170"/>
                  </a:lnTo>
                  <a:lnTo>
                    <a:pt x="1713" y="174"/>
                  </a:lnTo>
                  <a:lnTo>
                    <a:pt x="1723" y="179"/>
                  </a:lnTo>
                  <a:lnTo>
                    <a:pt x="1733" y="183"/>
                  </a:lnTo>
                  <a:lnTo>
                    <a:pt x="1742" y="188"/>
                  </a:lnTo>
                  <a:lnTo>
                    <a:pt x="1751" y="194"/>
                  </a:lnTo>
                  <a:lnTo>
                    <a:pt x="1768" y="205"/>
                  </a:lnTo>
                  <a:lnTo>
                    <a:pt x="1770" y="207"/>
                  </a:lnTo>
                  <a:lnTo>
                    <a:pt x="1771" y="209"/>
                  </a:lnTo>
                  <a:lnTo>
                    <a:pt x="1772" y="211"/>
                  </a:lnTo>
                  <a:lnTo>
                    <a:pt x="1772" y="212"/>
                  </a:lnTo>
                  <a:lnTo>
                    <a:pt x="1771" y="215"/>
                  </a:lnTo>
                  <a:lnTo>
                    <a:pt x="1770" y="216"/>
                  </a:lnTo>
                  <a:lnTo>
                    <a:pt x="1722" y="288"/>
                  </a:lnTo>
                  <a:lnTo>
                    <a:pt x="1720" y="290"/>
                  </a:lnTo>
                  <a:lnTo>
                    <a:pt x="1718" y="292"/>
                  </a:lnTo>
                  <a:lnTo>
                    <a:pt x="1716" y="292"/>
                  </a:lnTo>
                  <a:lnTo>
                    <a:pt x="1715" y="292"/>
                  </a:lnTo>
                  <a:lnTo>
                    <a:pt x="1711" y="292"/>
                  </a:lnTo>
                  <a:lnTo>
                    <a:pt x="1708" y="290"/>
                  </a:lnTo>
                  <a:lnTo>
                    <a:pt x="1693" y="282"/>
                  </a:lnTo>
                  <a:lnTo>
                    <a:pt x="1677" y="274"/>
                  </a:lnTo>
                  <a:lnTo>
                    <a:pt x="1662" y="268"/>
                  </a:lnTo>
                  <a:lnTo>
                    <a:pt x="1647" y="263"/>
                  </a:lnTo>
                  <a:lnTo>
                    <a:pt x="1633" y="258"/>
                  </a:lnTo>
                  <a:lnTo>
                    <a:pt x="1619" y="255"/>
                  </a:lnTo>
                  <a:lnTo>
                    <a:pt x="1612" y="254"/>
                  </a:lnTo>
                  <a:lnTo>
                    <a:pt x="1606" y="254"/>
                  </a:lnTo>
                  <a:lnTo>
                    <a:pt x="1593" y="253"/>
                  </a:lnTo>
                  <a:lnTo>
                    <a:pt x="1584" y="253"/>
                  </a:lnTo>
                  <a:lnTo>
                    <a:pt x="1576" y="254"/>
                  </a:lnTo>
                  <a:lnTo>
                    <a:pt x="1568" y="256"/>
                  </a:lnTo>
                  <a:lnTo>
                    <a:pt x="1562" y="259"/>
                  </a:lnTo>
                  <a:lnTo>
                    <a:pt x="1560" y="261"/>
                  </a:lnTo>
                  <a:lnTo>
                    <a:pt x="1557" y="263"/>
                  </a:lnTo>
                  <a:lnTo>
                    <a:pt x="1554" y="267"/>
                  </a:lnTo>
                  <a:lnTo>
                    <a:pt x="1552" y="270"/>
                  </a:lnTo>
                  <a:lnTo>
                    <a:pt x="1551" y="273"/>
                  </a:lnTo>
                  <a:lnTo>
                    <a:pt x="1551" y="276"/>
                  </a:lnTo>
                  <a:lnTo>
                    <a:pt x="1550" y="280"/>
                  </a:lnTo>
                  <a:lnTo>
                    <a:pt x="1551" y="283"/>
                  </a:lnTo>
                  <a:lnTo>
                    <a:pt x="1551" y="286"/>
                  </a:lnTo>
                  <a:lnTo>
                    <a:pt x="1553" y="289"/>
                  </a:lnTo>
                  <a:lnTo>
                    <a:pt x="1555" y="292"/>
                  </a:lnTo>
                  <a:lnTo>
                    <a:pt x="1557" y="295"/>
                  </a:lnTo>
                  <a:lnTo>
                    <a:pt x="1560" y="297"/>
                  </a:lnTo>
                  <a:lnTo>
                    <a:pt x="1563" y="299"/>
                  </a:lnTo>
                  <a:lnTo>
                    <a:pt x="1567" y="301"/>
                  </a:lnTo>
                  <a:lnTo>
                    <a:pt x="1576" y="304"/>
                  </a:lnTo>
                  <a:lnTo>
                    <a:pt x="1587" y="307"/>
                  </a:lnTo>
                  <a:lnTo>
                    <a:pt x="1600" y="309"/>
                  </a:lnTo>
                  <a:lnTo>
                    <a:pt x="1615" y="312"/>
                  </a:lnTo>
                  <a:lnTo>
                    <a:pt x="1642" y="316"/>
                  </a:lnTo>
                  <a:lnTo>
                    <a:pt x="1657" y="318"/>
                  </a:lnTo>
                  <a:lnTo>
                    <a:pt x="1672" y="321"/>
                  </a:lnTo>
                  <a:lnTo>
                    <a:pt x="1686" y="325"/>
                  </a:lnTo>
                  <a:lnTo>
                    <a:pt x="1701" y="329"/>
                  </a:lnTo>
                  <a:lnTo>
                    <a:pt x="1715" y="334"/>
                  </a:lnTo>
                  <a:lnTo>
                    <a:pt x="1728" y="340"/>
                  </a:lnTo>
                  <a:lnTo>
                    <a:pt x="1740" y="348"/>
                  </a:lnTo>
                  <a:lnTo>
                    <a:pt x="1746" y="352"/>
                  </a:lnTo>
                  <a:lnTo>
                    <a:pt x="1752" y="356"/>
                  </a:lnTo>
                  <a:lnTo>
                    <a:pt x="1757" y="361"/>
                  </a:lnTo>
                  <a:lnTo>
                    <a:pt x="1762" y="366"/>
                  </a:lnTo>
                  <a:lnTo>
                    <a:pt x="1766" y="371"/>
                  </a:lnTo>
                  <a:lnTo>
                    <a:pt x="1771" y="377"/>
                  </a:lnTo>
                  <a:lnTo>
                    <a:pt x="1774" y="383"/>
                  </a:lnTo>
                  <a:lnTo>
                    <a:pt x="1778" y="390"/>
                  </a:lnTo>
                  <a:lnTo>
                    <a:pt x="1781" y="397"/>
                  </a:lnTo>
                  <a:lnTo>
                    <a:pt x="1783" y="404"/>
                  </a:lnTo>
                  <a:lnTo>
                    <a:pt x="1785" y="412"/>
                  </a:lnTo>
                  <a:lnTo>
                    <a:pt x="1787" y="420"/>
                  </a:lnTo>
                  <a:lnTo>
                    <a:pt x="1787" y="425"/>
                  </a:lnTo>
                  <a:lnTo>
                    <a:pt x="1787" y="429"/>
                  </a:lnTo>
                  <a:lnTo>
                    <a:pt x="1788" y="438"/>
                  </a:lnTo>
                  <a:lnTo>
                    <a:pt x="1787" y="449"/>
                  </a:lnTo>
                  <a:lnTo>
                    <a:pt x="1787" y="458"/>
                  </a:lnTo>
                  <a:lnTo>
                    <a:pt x="1785" y="468"/>
                  </a:lnTo>
                  <a:lnTo>
                    <a:pt x="1783" y="477"/>
                  </a:lnTo>
                  <a:lnTo>
                    <a:pt x="1781" y="485"/>
                  </a:lnTo>
                  <a:lnTo>
                    <a:pt x="1778" y="494"/>
                  </a:lnTo>
                  <a:lnTo>
                    <a:pt x="1775" y="501"/>
                  </a:lnTo>
                  <a:lnTo>
                    <a:pt x="1771" y="509"/>
                  </a:lnTo>
                  <a:lnTo>
                    <a:pt x="1767" y="516"/>
                  </a:lnTo>
                  <a:lnTo>
                    <a:pt x="1763" y="523"/>
                  </a:lnTo>
                  <a:lnTo>
                    <a:pt x="1758" y="529"/>
                  </a:lnTo>
                  <a:lnTo>
                    <a:pt x="1752" y="535"/>
                  </a:lnTo>
                  <a:lnTo>
                    <a:pt x="1747" y="540"/>
                  </a:lnTo>
                  <a:lnTo>
                    <a:pt x="1741" y="546"/>
                  </a:lnTo>
                  <a:lnTo>
                    <a:pt x="1734" y="550"/>
                  </a:lnTo>
                  <a:lnTo>
                    <a:pt x="1728" y="555"/>
                  </a:lnTo>
                  <a:lnTo>
                    <a:pt x="1721" y="559"/>
                  </a:lnTo>
                  <a:lnTo>
                    <a:pt x="1714" y="563"/>
                  </a:lnTo>
                  <a:lnTo>
                    <a:pt x="1699" y="570"/>
                  </a:lnTo>
                  <a:lnTo>
                    <a:pt x="1683" y="576"/>
                  </a:lnTo>
                  <a:lnTo>
                    <a:pt x="1675" y="578"/>
                  </a:lnTo>
                  <a:lnTo>
                    <a:pt x="1666" y="580"/>
                  </a:lnTo>
                  <a:lnTo>
                    <a:pt x="1649" y="584"/>
                  </a:lnTo>
                  <a:lnTo>
                    <a:pt x="1631" y="586"/>
                  </a:lnTo>
                  <a:lnTo>
                    <a:pt x="1613" y="588"/>
                  </a:lnTo>
                  <a:lnTo>
                    <a:pt x="1595" y="5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96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/ picture,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1999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552" y="260351"/>
            <a:ext cx="1224137" cy="216023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11/09/2022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688" y="260350"/>
            <a:ext cx="8137550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5239" y="260351"/>
            <a:ext cx="431800" cy="216023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58096" y="2280747"/>
            <a:ext cx="4536000" cy="157578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152140"/>
            <a:ext cx="5761037" cy="443198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600"/>
            </a:lvl1pPr>
            <a:lvl2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2pPr>
            <a:lvl3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3pPr>
            <a:lvl4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4pPr>
            <a:lvl5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5pPr>
            <a:lvl6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6pPr>
            <a:lvl7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7pPr>
            <a:lvl8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8pPr>
            <a:lvl9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9pPr>
          </a:lstStyle>
          <a:p>
            <a:pPr lvl="0"/>
            <a:r>
              <a:rPr lang="en-US" dirty="0"/>
              <a:t>Add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94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/ picture,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1999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3552" y="260351"/>
            <a:ext cx="1224137" cy="216023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BD3CFFDA-818F-4A73-BD76-D775C6C0AF81}" type="datetime1">
              <a:rPr lang="en-GB" smtClean="0"/>
              <a:t>11/09/2022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7688" y="260350"/>
            <a:ext cx="8137550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5239" y="260351"/>
            <a:ext cx="431800" cy="216023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152140"/>
            <a:ext cx="5761037" cy="443198"/>
          </a:xfrm>
        </p:spPr>
        <p:txBody>
          <a:bodyPr anchor="b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3pPr>
            <a:lvl4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4pPr>
            <a:lvl5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5pPr>
            <a:lvl6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6pPr>
            <a:lvl7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7pPr>
            <a:lvl8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8pPr>
            <a:lvl9pPr marL="0" indent="0" algn="l">
              <a:spcBef>
                <a:spcPts val="0"/>
              </a:spcBef>
              <a:buFontTx/>
              <a:buNone/>
              <a:defRPr sz="1600">
                <a:solidFill>
                  <a:srgbClr val="A5A4A4"/>
                </a:solidFill>
              </a:defRPr>
            </a:lvl9pPr>
          </a:lstStyle>
          <a:p>
            <a:pPr lvl="0"/>
            <a:r>
              <a:rPr lang="en-US" dirty="0"/>
              <a:t>Add contact details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58096" y="2280747"/>
            <a:ext cx="4536000" cy="157578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107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870A2AE-0DAD-4208-996B-E7D91FF82B3D}" type="datetime1">
              <a:rPr lang="en-GB" smtClean="0"/>
              <a:pPr/>
              <a:t>11/09/2022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93921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5" y="1701801"/>
            <a:ext cx="4704424" cy="4222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4DE-464E-419D-A1CE-62E8B2B65EB4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8500" y="6405413"/>
            <a:ext cx="3743459" cy="191939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7534" y="933453"/>
            <a:ext cx="4704413" cy="57573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2608168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5" y="1701801"/>
            <a:ext cx="4704424" cy="4222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4DE-464E-419D-A1CE-62E8B2B65EB4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8500" y="6405413"/>
            <a:ext cx="3743459" cy="191939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7534" y="933453"/>
            <a:ext cx="4704413" cy="57573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854718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5" y="1701801"/>
            <a:ext cx="4704424" cy="4222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64DE-464E-419D-A1CE-62E8B2B65EB4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8500" y="6405413"/>
            <a:ext cx="3743459" cy="191939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7534" y="933453"/>
            <a:ext cx="4704413" cy="57573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945521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4" y="1701801"/>
            <a:ext cx="7008679" cy="42227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4446-022B-4EF9-943E-0CE63A532602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8500" y="6405413"/>
            <a:ext cx="6047715" cy="191939"/>
          </a:xfrm>
        </p:spPr>
        <p:txBody>
          <a:bodyPr/>
          <a:lstStyle/>
          <a:p>
            <a:r>
              <a:rPr lang="fi-FI" dirty="0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01051" y="0"/>
            <a:ext cx="3790949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7534" y="933452"/>
            <a:ext cx="7008733" cy="57573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682035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/ fore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4" y="5949950"/>
            <a:ext cx="10658474" cy="215354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lang="fi-FI" sz="1600" spc="40" baseline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Date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1773238"/>
            <a:ext cx="10658474" cy="1943794"/>
          </a:xfrm>
        </p:spPr>
        <p:txBody>
          <a:bodyPr anchor="b" anchorCtr="0"/>
          <a:lstStyle>
            <a:lvl1pPr>
              <a:lnSpc>
                <a:spcPct val="95000"/>
              </a:lnSpc>
              <a:defRPr sz="4400" b="0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933055"/>
            <a:ext cx="10658475" cy="936105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b="0" spc="-4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6CA5E9-B2BF-4462-83F1-3DD4D6BFB3CF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457407" y="404776"/>
            <a:ext cx="2902289" cy="1008000"/>
            <a:chOff x="3279775" y="2451101"/>
            <a:chExt cx="5640388" cy="1958974"/>
          </a:xfrm>
          <a:solidFill>
            <a:schemeClr val="bg1"/>
          </a:solidFill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279775" y="2451101"/>
              <a:ext cx="1838325" cy="1944687"/>
            </a:xfrm>
            <a:custGeom>
              <a:avLst/>
              <a:gdLst>
                <a:gd name="T0" fmla="*/ 978 w 1158"/>
                <a:gd name="T1" fmla="*/ 608 h 1225"/>
                <a:gd name="T2" fmla="*/ 974 w 1158"/>
                <a:gd name="T3" fmla="*/ 610 h 1225"/>
                <a:gd name="T4" fmla="*/ 968 w 1158"/>
                <a:gd name="T5" fmla="*/ 608 h 1225"/>
                <a:gd name="T6" fmla="*/ 966 w 1158"/>
                <a:gd name="T7" fmla="*/ 134 h 1225"/>
                <a:gd name="T8" fmla="*/ 963 w 1158"/>
                <a:gd name="T9" fmla="*/ 128 h 1225"/>
                <a:gd name="T10" fmla="*/ 956 w 1158"/>
                <a:gd name="T11" fmla="*/ 128 h 1225"/>
                <a:gd name="T12" fmla="*/ 953 w 1158"/>
                <a:gd name="T13" fmla="*/ 132 h 1225"/>
                <a:gd name="T14" fmla="*/ 784 w 1158"/>
                <a:gd name="T15" fmla="*/ 603 h 1225"/>
                <a:gd name="T16" fmla="*/ 779 w 1158"/>
                <a:gd name="T17" fmla="*/ 607 h 1225"/>
                <a:gd name="T18" fmla="*/ 773 w 1158"/>
                <a:gd name="T19" fmla="*/ 605 h 1225"/>
                <a:gd name="T20" fmla="*/ 771 w 1158"/>
                <a:gd name="T21" fmla="*/ 466 h 1225"/>
                <a:gd name="T22" fmla="*/ 769 w 1158"/>
                <a:gd name="T23" fmla="*/ 461 h 1225"/>
                <a:gd name="T24" fmla="*/ 764 w 1158"/>
                <a:gd name="T25" fmla="*/ 459 h 1225"/>
                <a:gd name="T26" fmla="*/ 584 w 1158"/>
                <a:gd name="T27" fmla="*/ 614 h 1225"/>
                <a:gd name="T28" fmla="*/ 579 w 1158"/>
                <a:gd name="T29" fmla="*/ 616 h 1225"/>
                <a:gd name="T30" fmla="*/ 396 w 1158"/>
                <a:gd name="T31" fmla="*/ 461 h 1225"/>
                <a:gd name="T32" fmla="*/ 390 w 1158"/>
                <a:gd name="T33" fmla="*/ 460 h 1225"/>
                <a:gd name="T34" fmla="*/ 386 w 1158"/>
                <a:gd name="T35" fmla="*/ 464 h 1225"/>
                <a:gd name="T36" fmla="*/ 386 w 1158"/>
                <a:gd name="T37" fmla="*/ 603 h 1225"/>
                <a:gd name="T38" fmla="*/ 381 w 1158"/>
                <a:gd name="T39" fmla="*/ 607 h 1225"/>
                <a:gd name="T40" fmla="*/ 375 w 1158"/>
                <a:gd name="T41" fmla="*/ 605 h 1225"/>
                <a:gd name="T42" fmla="*/ 292 w 1158"/>
                <a:gd name="T43" fmla="*/ 378 h 1225"/>
                <a:gd name="T44" fmla="*/ 203 w 1158"/>
                <a:gd name="T45" fmla="*/ 130 h 1225"/>
                <a:gd name="T46" fmla="*/ 197 w 1158"/>
                <a:gd name="T47" fmla="*/ 128 h 1225"/>
                <a:gd name="T48" fmla="*/ 192 w 1158"/>
                <a:gd name="T49" fmla="*/ 132 h 1225"/>
                <a:gd name="T50" fmla="*/ 191 w 1158"/>
                <a:gd name="T51" fmla="*/ 606 h 1225"/>
                <a:gd name="T52" fmla="*/ 186 w 1158"/>
                <a:gd name="T53" fmla="*/ 610 h 1225"/>
                <a:gd name="T54" fmla="*/ 181 w 1158"/>
                <a:gd name="T55" fmla="*/ 609 h 1225"/>
                <a:gd name="T56" fmla="*/ 13 w 1158"/>
                <a:gd name="T57" fmla="*/ 5 h 1225"/>
                <a:gd name="T58" fmla="*/ 10 w 1158"/>
                <a:gd name="T59" fmla="*/ 1 h 1225"/>
                <a:gd name="T60" fmla="*/ 4 w 1158"/>
                <a:gd name="T61" fmla="*/ 1 h 1225"/>
                <a:gd name="T62" fmla="*/ 0 w 1158"/>
                <a:gd name="T63" fmla="*/ 7 h 1225"/>
                <a:gd name="T64" fmla="*/ 1 w 1158"/>
                <a:gd name="T65" fmla="*/ 552 h 1225"/>
                <a:gd name="T66" fmla="*/ 147 w 1158"/>
                <a:gd name="T67" fmla="*/ 644 h 1225"/>
                <a:gd name="T68" fmla="*/ 389 w 1158"/>
                <a:gd name="T69" fmla="*/ 646 h 1225"/>
                <a:gd name="T70" fmla="*/ 397 w 1158"/>
                <a:gd name="T71" fmla="*/ 649 h 1225"/>
                <a:gd name="T72" fmla="*/ 500 w 1158"/>
                <a:gd name="T73" fmla="*/ 909 h 1225"/>
                <a:gd name="T74" fmla="*/ 501 w 1158"/>
                <a:gd name="T75" fmla="*/ 917 h 1225"/>
                <a:gd name="T76" fmla="*/ 447 w 1158"/>
                <a:gd name="T77" fmla="*/ 1030 h 1225"/>
                <a:gd name="T78" fmla="*/ 519 w 1158"/>
                <a:gd name="T79" fmla="*/ 1218 h 1225"/>
                <a:gd name="T80" fmla="*/ 526 w 1158"/>
                <a:gd name="T81" fmla="*/ 1224 h 1225"/>
                <a:gd name="T82" fmla="*/ 629 w 1158"/>
                <a:gd name="T83" fmla="*/ 1225 h 1225"/>
                <a:gd name="T84" fmla="*/ 637 w 1158"/>
                <a:gd name="T85" fmla="*/ 1221 h 1225"/>
                <a:gd name="T86" fmla="*/ 710 w 1158"/>
                <a:gd name="T87" fmla="*/ 1036 h 1225"/>
                <a:gd name="T88" fmla="*/ 710 w 1158"/>
                <a:gd name="T89" fmla="*/ 1030 h 1225"/>
                <a:gd name="T90" fmla="*/ 657 w 1158"/>
                <a:gd name="T91" fmla="*/ 917 h 1225"/>
                <a:gd name="T92" fmla="*/ 758 w 1158"/>
                <a:gd name="T93" fmla="*/ 652 h 1225"/>
                <a:gd name="T94" fmla="*/ 765 w 1158"/>
                <a:gd name="T95" fmla="*/ 646 h 1225"/>
                <a:gd name="T96" fmla="*/ 1009 w 1158"/>
                <a:gd name="T97" fmla="*/ 645 h 1225"/>
                <a:gd name="T98" fmla="*/ 1155 w 1158"/>
                <a:gd name="T99" fmla="*/ 554 h 1225"/>
                <a:gd name="T100" fmla="*/ 1158 w 1158"/>
                <a:gd name="T101" fmla="*/ 549 h 1225"/>
                <a:gd name="T102" fmla="*/ 1158 w 1158"/>
                <a:gd name="T103" fmla="*/ 4 h 1225"/>
                <a:gd name="T104" fmla="*/ 1152 w 1158"/>
                <a:gd name="T105" fmla="*/ 0 h 1225"/>
                <a:gd name="T106" fmla="*/ 1146 w 1158"/>
                <a:gd name="T107" fmla="*/ 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8" h="1225">
                  <a:moveTo>
                    <a:pt x="1145" y="5"/>
                  </a:moveTo>
                  <a:lnTo>
                    <a:pt x="979" y="605"/>
                  </a:lnTo>
                  <a:lnTo>
                    <a:pt x="978" y="608"/>
                  </a:lnTo>
                  <a:lnTo>
                    <a:pt x="977" y="608"/>
                  </a:lnTo>
                  <a:lnTo>
                    <a:pt x="976" y="609"/>
                  </a:lnTo>
                  <a:lnTo>
                    <a:pt x="974" y="610"/>
                  </a:lnTo>
                  <a:lnTo>
                    <a:pt x="972" y="610"/>
                  </a:lnTo>
                  <a:lnTo>
                    <a:pt x="970" y="609"/>
                  </a:lnTo>
                  <a:lnTo>
                    <a:pt x="968" y="608"/>
                  </a:lnTo>
                  <a:lnTo>
                    <a:pt x="967" y="606"/>
                  </a:lnTo>
                  <a:lnTo>
                    <a:pt x="966" y="603"/>
                  </a:lnTo>
                  <a:lnTo>
                    <a:pt x="966" y="134"/>
                  </a:lnTo>
                  <a:lnTo>
                    <a:pt x="966" y="132"/>
                  </a:lnTo>
                  <a:lnTo>
                    <a:pt x="964" y="130"/>
                  </a:lnTo>
                  <a:lnTo>
                    <a:pt x="963" y="128"/>
                  </a:lnTo>
                  <a:lnTo>
                    <a:pt x="961" y="128"/>
                  </a:lnTo>
                  <a:lnTo>
                    <a:pt x="958" y="128"/>
                  </a:lnTo>
                  <a:lnTo>
                    <a:pt x="956" y="128"/>
                  </a:lnTo>
                  <a:lnTo>
                    <a:pt x="955" y="129"/>
                  </a:lnTo>
                  <a:lnTo>
                    <a:pt x="955" y="130"/>
                  </a:lnTo>
                  <a:lnTo>
                    <a:pt x="953" y="132"/>
                  </a:lnTo>
                  <a:lnTo>
                    <a:pt x="916" y="240"/>
                  </a:lnTo>
                  <a:lnTo>
                    <a:pt x="865" y="378"/>
                  </a:lnTo>
                  <a:lnTo>
                    <a:pt x="784" y="603"/>
                  </a:lnTo>
                  <a:lnTo>
                    <a:pt x="782" y="605"/>
                  </a:lnTo>
                  <a:lnTo>
                    <a:pt x="781" y="606"/>
                  </a:lnTo>
                  <a:lnTo>
                    <a:pt x="779" y="607"/>
                  </a:lnTo>
                  <a:lnTo>
                    <a:pt x="776" y="607"/>
                  </a:lnTo>
                  <a:lnTo>
                    <a:pt x="774" y="606"/>
                  </a:lnTo>
                  <a:lnTo>
                    <a:pt x="773" y="605"/>
                  </a:lnTo>
                  <a:lnTo>
                    <a:pt x="772" y="603"/>
                  </a:lnTo>
                  <a:lnTo>
                    <a:pt x="771" y="600"/>
                  </a:lnTo>
                  <a:lnTo>
                    <a:pt x="771" y="466"/>
                  </a:lnTo>
                  <a:lnTo>
                    <a:pt x="771" y="464"/>
                  </a:lnTo>
                  <a:lnTo>
                    <a:pt x="770" y="462"/>
                  </a:lnTo>
                  <a:lnTo>
                    <a:pt x="769" y="461"/>
                  </a:lnTo>
                  <a:lnTo>
                    <a:pt x="767" y="460"/>
                  </a:lnTo>
                  <a:lnTo>
                    <a:pt x="766" y="459"/>
                  </a:lnTo>
                  <a:lnTo>
                    <a:pt x="764" y="459"/>
                  </a:lnTo>
                  <a:lnTo>
                    <a:pt x="762" y="460"/>
                  </a:lnTo>
                  <a:lnTo>
                    <a:pt x="761" y="461"/>
                  </a:lnTo>
                  <a:lnTo>
                    <a:pt x="584" y="614"/>
                  </a:lnTo>
                  <a:lnTo>
                    <a:pt x="583" y="615"/>
                  </a:lnTo>
                  <a:lnTo>
                    <a:pt x="581" y="615"/>
                  </a:lnTo>
                  <a:lnTo>
                    <a:pt x="579" y="616"/>
                  </a:lnTo>
                  <a:lnTo>
                    <a:pt x="576" y="615"/>
                  </a:lnTo>
                  <a:lnTo>
                    <a:pt x="573" y="614"/>
                  </a:lnTo>
                  <a:lnTo>
                    <a:pt x="396" y="461"/>
                  </a:lnTo>
                  <a:lnTo>
                    <a:pt x="393" y="459"/>
                  </a:lnTo>
                  <a:lnTo>
                    <a:pt x="391" y="460"/>
                  </a:lnTo>
                  <a:lnTo>
                    <a:pt x="390" y="460"/>
                  </a:lnTo>
                  <a:lnTo>
                    <a:pt x="388" y="461"/>
                  </a:lnTo>
                  <a:lnTo>
                    <a:pt x="387" y="462"/>
                  </a:lnTo>
                  <a:lnTo>
                    <a:pt x="386" y="464"/>
                  </a:lnTo>
                  <a:lnTo>
                    <a:pt x="386" y="466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4" y="605"/>
                  </a:lnTo>
                  <a:lnTo>
                    <a:pt x="383" y="606"/>
                  </a:lnTo>
                  <a:lnTo>
                    <a:pt x="381" y="607"/>
                  </a:lnTo>
                  <a:lnTo>
                    <a:pt x="379" y="607"/>
                  </a:lnTo>
                  <a:lnTo>
                    <a:pt x="377" y="606"/>
                  </a:lnTo>
                  <a:lnTo>
                    <a:pt x="375" y="605"/>
                  </a:lnTo>
                  <a:lnTo>
                    <a:pt x="374" y="603"/>
                  </a:lnTo>
                  <a:lnTo>
                    <a:pt x="340" y="511"/>
                  </a:lnTo>
                  <a:lnTo>
                    <a:pt x="292" y="378"/>
                  </a:lnTo>
                  <a:lnTo>
                    <a:pt x="242" y="240"/>
                  </a:lnTo>
                  <a:lnTo>
                    <a:pt x="205" y="132"/>
                  </a:lnTo>
                  <a:lnTo>
                    <a:pt x="203" y="130"/>
                  </a:lnTo>
                  <a:lnTo>
                    <a:pt x="202" y="128"/>
                  </a:lnTo>
                  <a:lnTo>
                    <a:pt x="200" y="128"/>
                  </a:lnTo>
                  <a:lnTo>
                    <a:pt x="197" y="128"/>
                  </a:lnTo>
                  <a:lnTo>
                    <a:pt x="195" y="128"/>
                  </a:lnTo>
                  <a:lnTo>
                    <a:pt x="194" y="130"/>
                  </a:lnTo>
                  <a:lnTo>
                    <a:pt x="192" y="132"/>
                  </a:lnTo>
                  <a:lnTo>
                    <a:pt x="192" y="134"/>
                  </a:lnTo>
                  <a:lnTo>
                    <a:pt x="192" y="604"/>
                  </a:lnTo>
                  <a:lnTo>
                    <a:pt x="191" y="606"/>
                  </a:lnTo>
                  <a:lnTo>
                    <a:pt x="190" y="608"/>
                  </a:lnTo>
                  <a:lnTo>
                    <a:pt x="188" y="609"/>
                  </a:lnTo>
                  <a:lnTo>
                    <a:pt x="186" y="610"/>
                  </a:lnTo>
                  <a:lnTo>
                    <a:pt x="184" y="610"/>
                  </a:lnTo>
                  <a:lnTo>
                    <a:pt x="182" y="609"/>
                  </a:lnTo>
                  <a:lnTo>
                    <a:pt x="181" y="609"/>
                  </a:lnTo>
                  <a:lnTo>
                    <a:pt x="180" y="608"/>
                  </a:lnTo>
                  <a:lnTo>
                    <a:pt x="179" y="60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546"/>
                  </a:lnTo>
                  <a:lnTo>
                    <a:pt x="0" y="549"/>
                  </a:lnTo>
                  <a:lnTo>
                    <a:pt x="1" y="552"/>
                  </a:lnTo>
                  <a:lnTo>
                    <a:pt x="3" y="554"/>
                  </a:lnTo>
                  <a:lnTo>
                    <a:pt x="5" y="555"/>
                  </a:lnTo>
                  <a:lnTo>
                    <a:pt x="147" y="644"/>
                  </a:lnTo>
                  <a:lnTo>
                    <a:pt x="150" y="645"/>
                  </a:lnTo>
                  <a:lnTo>
                    <a:pt x="153" y="646"/>
                  </a:lnTo>
                  <a:lnTo>
                    <a:pt x="389" y="646"/>
                  </a:lnTo>
                  <a:lnTo>
                    <a:pt x="392" y="646"/>
                  </a:lnTo>
                  <a:lnTo>
                    <a:pt x="395" y="647"/>
                  </a:lnTo>
                  <a:lnTo>
                    <a:pt x="397" y="649"/>
                  </a:lnTo>
                  <a:lnTo>
                    <a:pt x="398" y="651"/>
                  </a:lnTo>
                  <a:lnTo>
                    <a:pt x="399" y="652"/>
                  </a:lnTo>
                  <a:lnTo>
                    <a:pt x="500" y="909"/>
                  </a:lnTo>
                  <a:lnTo>
                    <a:pt x="501" y="912"/>
                  </a:lnTo>
                  <a:lnTo>
                    <a:pt x="501" y="914"/>
                  </a:lnTo>
                  <a:lnTo>
                    <a:pt x="501" y="917"/>
                  </a:lnTo>
                  <a:lnTo>
                    <a:pt x="500" y="920"/>
                  </a:lnTo>
                  <a:lnTo>
                    <a:pt x="448" y="1028"/>
                  </a:lnTo>
                  <a:lnTo>
                    <a:pt x="447" y="1030"/>
                  </a:lnTo>
                  <a:lnTo>
                    <a:pt x="447" y="1032"/>
                  </a:lnTo>
                  <a:lnTo>
                    <a:pt x="447" y="1036"/>
                  </a:lnTo>
                  <a:lnTo>
                    <a:pt x="519" y="1218"/>
                  </a:lnTo>
                  <a:lnTo>
                    <a:pt x="520" y="1221"/>
                  </a:lnTo>
                  <a:lnTo>
                    <a:pt x="523" y="1223"/>
                  </a:lnTo>
                  <a:lnTo>
                    <a:pt x="526" y="1224"/>
                  </a:lnTo>
                  <a:lnTo>
                    <a:pt x="529" y="1225"/>
                  </a:lnTo>
                  <a:lnTo>
                    <a:pt x="579" y="1225"/>
                  </a:lnTo>
                  <a:lnTo>
                    <a:pt x="629" y="1225"/>
                  </a:lnTo>
                  <a:lnTo>
                    <a:pt x="632" y="1224"/>
                  </a:lnTo>
                  <a:lnTo>
                    <a:pt x="635" y="1223"/>
                  </a:lnTo>
                  <a:lnTo>
                    <a:pt x="637" y="1221"/>
                  </a:lnTo>
                  <a:lnTo>
                    <a:pt x="638" y="1219"/>
                  </a:lnTo>
                  <a:lnTo>
                    <a:pt x="638" y="1218"/>
                  </a:lnTo>
                  <a:lnTo>
                    <a:pt x="710" y="1036"/>
                  </a:lnTo>
                  <a:lnTo>
                    <a:pt x="711" y="1034"/>
                  </a:lnTo>
                  <a:lnTo>
                    <a:pt x="711" y="1032"/>
                  </a:lnTo>
                  <a:lnTo>
                    <a:pt x="710" y="1030"/>
                  </a:lnTo>
                  <a:lnTo>
                    <a:pt x="710" y="1028"/>
                  </a:lnTo>
                  <a:lnTo>
                    <a:pt x="657" y="920"/>
                  </a:lnTo>
                  <a:lnTo>
                    <a:pt x="657" y="917"/>
                  </a:lnTo>
                  <a:lnTo>
                    <a:pt x="656" y="914"/>
                  </a:lnTo>
                  <a:lnTo>
                    <a:pt x="657" y="909"/>
                  </a:lnTo>
                  <a:lnTo>
                    <a:pt x="758" y="652"/>
                  </a:lnTo>
                  <a:lnTo>
                    <a:pt x="760" y="650"/>
                  </a:lnTo>
                  <a:lnTo>
                    <a:pt x="762" y="647"/>
                  </a:lnTo>
                  <a:lnTo>
                    <a:pt x="765" y="646"/>
                  </a:lnTo>
                  <a:lnTo>
                    <a:pt x="768" y="646"/>
                  </a:lnTo>
                  <a:lnTo>
                    <a:pt x="1006" y="646"/>
                  </a:lnTo>
                  <a:lnTo>
                    <a:pt x="1009" y="645"/>
                  </a:lnTo>
                  <a:lnTo>
                    <a:pt x="1011" y="644"/>
                  </a:lnTo>
                  <a:lnTo>
                    <a:pt x="1153" y="555"/>
                  </a:lnTo>
                  <a:lnTo>
                    <a:pt x="1155" y="554"/>
                  </a:lnTo>
                  <a:lnTo>
                    <a:pt x="1156" y="553"/>
                  </a:lnTo>
                  <a:lnTo>
                    <a:pt x="1157" y="552"/>
                  </a:lnTo>
                  <a:lnTo>
                    <a:pt x="1158" y="549"/>
                  </a:lnTo>
                  <a:lnTo>
                    <a:pt x="1158" y="546"/>
                  </a:lnTo>
                  <a:lnTo>
                    <a:pt x="1158" y="7"/>
                  </a:lnTo>
                  <a:lnTo>
                    <a:pt x="1158" y="4"/>
                  </a:lnTo>
                  <a:lnTo>
                    <a:pt x="1156" y="3"/>
                  </a:lnTo>
                  <a:lnTo>
                    <a:pt x="1154" y="1"/>
                  </a:lnTo>
                  <a:lnTo>
                    <a:pt x="1152" y="0"/>
                  </a:lnTo>
                  <a:lnTo>
                    <a:pt x="1150" y="1"/>
                  </a:lnTo>
                  <a:lnTo>
                    <a:pt x="1148" y="1"/>
                  </a:lnTo>
                  <a:lnTo>
                    <a:pt x="1146" y="3"/>
                  </a:lnTo>
                  <a:lnTo>
                    <a:pt x="1145" y="4"/>
                  </a:lnTo>
                  <a:lnTo>
                    <a:pt x="11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386388" y="3476625"/>
              <a:ext cx="3533775" cy="933450"/>
            </a:xfrm>
            <a:custGeom>
              <a:avLst/>
              <a:gdLst>
                <a:gd name="T0" fmla="*/ 1976 w 2226"/>
                <a:gd name="T1" fmla="*/ 407 h 588"/>
                <a:gd name="T2" fmla="*/ 1967 w 2226"/>
                <a:gd name="T3" fmla="*/ 463 h 588"/>
                <a:gd name="T4" fmla="*/ 2059 w 2226"/>
                <a:gd name="T5" fmla="*/ 452 h 588"/>
                <a:gd name="T6" fmla="*/ 2077 w 2226"/>
                <a:gd name="T7" fmla="*/ 579 h 588"/>
                <a:gd name="T8" fmla="*/ 2048 w 2226"/>
                <a:gd name="T9" fmla="*/ 537 h 588"/>
                <a:gd name="T10" fmla="*/ 1914 w 2226"/>
                <a:gd name="T11" fmla="*/ 585 h 588"/>
                <a:gd name="T12" fmla="*/ 1811 w 2226"/>
                <a:gd name="T13" fmla="*/ 508 h 588"/>
                <a:gd name="T14" fmla="*/ 1836 w 2226"/>
                <a:gd name="T15" fmla="*/ 383 h 588"/>
                <a:gd name="T16" fmla="*/ 2013 w 2226"/>
                <a:gd name="T17" fmla="*/ 311 h 588"/>
                <a:gd name="T18" fmla="*/ 2045 w 2226"/>
                <a:gd name="T19" fmla="*/ 271 h 588"/>
                <a:gd name="T20" fmla="*/ 1907 w 2226"/>
                <a:gd name="T21" fmla="*/ 300 h 588"/>
                <a:gd name="T22" fmla="*/ 1866 w 2226"/>
                <a:gd name="T23" fmla="*/ 195 h 588"/>
                <a:gd name="T24" fmla="*/ 2086 w 2226"/>
                <a:gd name="T25" fmla="*/ 154 h 588"/>
                <a:gd name="T26" fmla="*/ 2190 w 2226"/>
                <a:gd name="T27" fmla="*/ 214 h 588"/>
                <a:gd name="T28" fmla="*/ 2217 w 2226"/>
                <a:gd name="T29" fmla="*/ 512 h 588"/>
                <a:gd name="T30" fmla="*/ 1994 w 2226"/>
                <a:gd name="T31" fmla="*/ 3 h 588"/>
                <a:gd name="T32" fmla="*/ 1869 w 2226"/>
                <a:gd name="T33" fmla="*/ 7 h 588"/>
                <a:gd name="T34" fmla="*/ 2172 w 2226"/>
                <a:gd name="T35" fmla="*/ 123 h 588"/>
                <a:gd name="T36" fmla="*/ 1190 w 2226"/>
                <a:gd name="T37" fmla="*/ 576 h 588"/>
                <a:gd name="T38" fmla="*/ 1121 w 2226"/>
                <a:gd name="T39" fmla="*/ 502 h 588"/>
                <a:gd name="T40" fmla="*/ 1059 w 2226"/>
                <a:gd name="T41" fmla="*/ 264 h 588"/>
                <a:gd name="T42" fmla="*/ 1170 w 2226"/>
                <a:gd name="T43" fmla="*/ 25 h 588"/>
                <a:gd name="T44" fmla="*/ 1274 w 2226"/>
                <a:gd name="T45" fmla="*/ 156 h 588"/>
                <a:gd name="T46" fmla="*/ 1374 w 2226"/>
                <a:gd name="T47" fmla="*/ 271 h 588"/>
                <a:gd name="T48" fmla="*/ 1291 w 2226"/>
                <a:gd name="T49" fmla="*/ 469 h 588"/>
                <a:gd name="T50" fmla="*/ 1370 w 2226"/>
                <a:gd name="T51" fmla="*/ 564 h 588"/>
                <a:gd name="T52" fmla="*/ 1 w 2226"/>
                <a:gd name="T53" fmla="*/ 3 h 588"/>
                <a:gd name="T54" fmla="*/ 312 w 2226"/>
                <a:gd name="T55" fmla="*/ 389 h 588"/>
                <a:gd name="T56" fmla="*/ 615 w 2226"/>
                <a:gd name="T57" fmla="*/ 572 h 588"/>
                <a:gd name="T58" fmla="*/ 463 w 2226"/>
                <a:gd name="T59" fmla="*/ 222 h 588"/>
                <a:gd name="T60" fmla="*/ 365 w 2226"/>
                <a:gd name="T61" fmla="*/ 579 h 588"/>
                <a:gd name="T62" fmla="*/ 146 w 2226"/>
                <a:gd name="T63" fmla="*/ 223 h 588"/>
                <a:gd name="T64" fmla="*/ 1 w 2226"/>
                <a:gd name="T65" fmla="*/ 576 h 588"/>
                <a:gd name="T66" fmla="*/ 795 w 2226"/>
                <a:gd name="T67" fmla="*/ 421 h 588"/>
                <a:gd name="T68" fmla="*/ 861 w 2226"/>
                <a:gd name="T69" fmla="*/ 482 h 588"/>
                <a:gd name="T70" fmla="*/ 999 w 2226"/>
                <a:gd name="T71" fmla="*/ 448 h 588"/>
                <a:gd name="T72" fmla="*/ 974 w 2226"/>
                <a:gd name="T73" fmla="*/ 574 h 588"/>
                <a:gd name="T74" fmla="*/ 772 w 2226"/>
                <a:gd name="T75" fmla="*/ 575 h 588"/>
                <a:gd name="T76" fmla="*/ 659 w 2226"/>
                <a:gd name="T77" fmla="*/ 476 h 588"/>
                <a:gd name="T78" fmla="*/ 649 w 2226"/>
                <a:gd name="T79" fmla="*/ 300 h 588"/>
                <a:gd name="T80" fmla="*/ 753 w 2226"/>
                <a:gd name="T81" fmla="*/ 177 h 588"/>
                <a:gd name="T82" fmla="*/ 901 w 2226"/>
                <a:gd name="T83" fmla="*/ 155 h 588"/>
                <a:gd name="T84" fmla="*/ 1027 w 2226"/>
                <a:gd name="T85" fmla="*/ 233 h 588"/>
                <a:gd name="T86" fmla="*/ 921 w 2226"/>
                <a:gd name="T87" fmla="*/ 325 h 588"/>
                <a:gd name="T88" fmla="*/ 895 w 2226"/>
                <a:gd name="T89" fmla="*/ 267 h 588"/>
                <a:gd name="T90" fmla="*/ 818 w 2226"/>
                <a:gd name="T91" fmla="*/ 277 h 588"/>
                <a:gd name="T92" fmla="*/ 1595 w 2226"/>
                <a:gd name="T93" fmla="*/ 588 h 588"/>
                <a:gd name="T94" fmla="*/ 1393 w 2226"/>
                <a:gd name="T95" fmla="*/ 532 h 588"/>
                <a:gd name="T96" fmla="*/ 1483 w 2226"/>
                <a:gd name="T97" fmla="*/ 465 h 588"/>
                <a:gd name="T98" fmla="*/ 1638 w 2226"/>
                <a:gd name="T99" fmla="*/ 480 h 588"/>
                <a:gd name="T100" fmla="*/ 1609 w 2226"/>
                <a:gd name="T101" fmla="*/ 434 h 588"/>
                <a:gd name="T102" fmla="*/ 1433 w 2226"/>
                <a:gd name="T103" fmla="*/ 371 h 588"/>
                <a:gd name="T104" fmla="*/ 1410 w 2226"/>
                <a:gd name="T105" fmla="*/ 261 h 588"/>
                <a:gd name="T106" fmla="*/ 1497 w 2226"/>
                <a:gd name="T107" fmla="*/ 166 h 588"/>
                <a:gd name="T108" fmla="*/ 1713 w 2226"/>
                <a:gd name="T109" fmla="*/ 174 h 588"/>
                <a:gd name="T110" fmla="*/ 1716 w 2226"/>
                <a:gd name="T111" fmla="*/ 292 h 588"/>
                <a:gd name="T112" fmla="*/ 1568 w 2226"/>
                <a:gd name="T113" fmla="*/ 256 h 588"/>
                <a:gd name="T114" fmla="*/ 1563 w 2226"/>
                <a:gd name="T115" fmla="*/ 299 h 588"/>
                <a:gd name="T116" fmla="*/ 1752 w 2226"/>
                <a:gd name="T117" fmla="*/ 356 h 588"/>
                <a:gd name="T118" fmla="*/ 1787 w 2226"/>
                <a:gd name="T119" fmla="*/ 458 h 588"/>
                <a:gd name="T120" fmla="*/ 1721 w 2226"/>
                <a:gd name="T121" fmla="*/ 55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6" h="588">
                  <a:moveTo>
                    <a:pt x="2065" y="439"/>
                  </a:moveTo>
                  <a:lnTo>
                    <a:pt x="2065" y="391"/>
                  </a:lnTo>
                  <a:lnTo>
                    <a:pt x="2064" y="389"/>
                  </a:lnTo>
                  <a:lnTo>
                    <a:pt x="2063" y="388"/>
                  </a:lnTo>
                  <a:lnTo>
                    <a:pt x="2061" y="387"/>
                  </a:lnTo>
                  <a:lnTo>
                    <a:pt x="2060" y="387"/>
                  </a:lnTo>
                  <a:lnTo>
                    <a:pt x="2047" y="388"/>
                  </a:lnTo>
                  <a:lnTo>
                    <a:pt x="2035" y="389"/>
                  </a:lnTo>
                  <a:lnTo>
                    <a:pt x="2024" y="390"/>
                  </a:lnTo>
                  <a:lnTo>
                    <a:pt x="2014" y="392"/>
                  </a:lnTo>
                  <a:lnTo>
                    <a:pt x="2004" y="395"/>
                  </a:lnTo>
                  <a:lnTo>
                    <a:pt x="1996" y="397"/>
                  </a:lnTo>
                  <a:lnTo>
                    <a:pt x="1988" y="400"/>
                  </a:lnTo>
                  <a:lnTo>
                    <a:pt x="1981" y="403"/>
                  </a:lnTo>
                  <a:lnTo>
                    <a:pt x="1976" y="407"/>
                  </a:lnTo>
                  <a:lnTo>
                    <a:pt x="1971" y="411"/>
                  </a:lnTo>
                  <a:lnTo>
                    <a:pt x="1966" y="415"/>
                  </a:lnTo>
                  <a:lnTo>
                    <a:pt x="1963" y="420"/>
                  </a:lnTo>
                  <a:lnTo>
                    <a:pt x="1960" y="425"/>
                  </a:lnTo>
                  <a:lnTo>
                    <a:pt x="1958" y="430"/>
                  </a:lnTo>
                  <a:lnTo>
                    <a:pt x="1957" y="435"/>
                  </a:lnTo>
                  <a:lnTo>
                    <a:pt x="1957" y="441"/>
                  </a:lnTo>
                  <a:lnTo>
                    <a:pt x="1957" y="445"/>
                  </a:lnTo>
                  <a:lnTo>
                    <a:pt x="1958" y="448"/>
                  </a:lnTo>
                  <a:lnTo>
                    <a:pt x="1958" y="451"/>
                  </a:lnTo>
                  <a:lnTo>
                    <a:pt x="1959" y="454"/>
                  </a:lnTo>
                  <a:lnTo>
                    <a:pt x="1961" y="457"/>
                  </a:lnTo>
                  <a:lnTo>
                    <a:pt x="1963" y="459"/>
                  </a:lnTo>
                  <a:lnTo>
                    <a:pt x="1965" y="461"/>
                  </a:lnTo>
                  <a:lnTo>
                    <a:pt x="1967" y="463"/>
                  </a:lnTo>
                  <a:lnTo>
                    <a:pt x="1972" y="467"/>
                  </a:lnTo>
                  <a:lnTo>
                    <a:pt x="1975" y="468"/>
                  </a:lnTo>
                  <a:lnTo>
                    <a:pt x="1978" y="469"/>
                  </a:lnTo>
                  <a:lnTo>
                    <a:pt x="1984" y="470"/>
                  </a:lnTo>
                  <a:lnTo>
                    <a:pt x="1991" y="471"/>
                  </a:lnTo>
                  <a:lnTo>
                    <a:pt x="2005" y="470"/>
                  </a:lnTo>
                  <a:lnTo>
                    <a:pt x="2011" y="470"/>
                  </a:lnTo>
                  <a:lnTo>
                    <a:pt x="2017" y="469"/>
                  </a:lnTo>
                  <a:lnTo>
                    <a:pt x="2023" y="468"/>
                  </a:lnTo>
                  <a:lnTo>
                    <a:pt x="2028" y="467"/>
                  </a:lnTo>
                  <a:lnTo>
                    <a:pt x="2037" y="464"/>
                  </a:lnTo>
                  <a:lnTo>
                    <a:pt x="2045" y="461"/>
                  </a:lnTo>
                  <a:lnTo>
                    <a:pt x="2051" y="458"/>
                  </a:lnTo>
                  <a:lnTo>
                    <a:pt x="2056" y="454"/>
                  </a:lnTo>
                  <a:lnTo>
                    <a:pt x="2059" y="452"/>
                  </a:lnTo>
                  <a:lnTo>
                    <a:pt x="2061" y="450"/>
                  </a:lnTo>
                  <a:lnTo>
                    <a:pt x="2063" y="447"/>
                  </a:lnTo>
                  <a:lnTo>
                    <a:pt x="2064" y="443"/>
                  </a:lnTo>
                  <a:lnTo>
                    <a:pt x="2065" y="440"/>
                  </a:lnTo>
                  <a:lnTo>
                    <a:pt x="2065" y="439"/>
                  </a:lnTo>
                  <a:close/>
                  <a:moveTo>
                    <a:pt x="2225" y="572"/>
                  </a:moveTo>
                  <a:lnTo>
                    <a:pt x="2226" y="575"/>
                  </a:lnTo>
                  <a:lnTo>
                    <a:pt x="2225" y="577"/>
                  </a:lnTo>
                  <a:lnTo>
                    <a:pt x="2225" y="578"/>
                  </a:lnTo>
                  <a:lnTo>
                    <a:pt x="2224" y="579"/>
                  </a:lnTo>
                  <a:lnTo>
                    <a:pt x="2221" y="579"/>
                  </a:lnTo>
                  <a:lnTo>
                    <a:pt x="2220" y="579"/>
                  </a:lnTo>
                  <a:lnTo>
                    <a:pt x="2081" y="579"/>
                  </a:lnTo>
                  <a:lnTo>
                    <a:pt x="2079" y="579"/>
                  </a:lnTo>
                  <a:lnTo>
                    <a:pt x="2077" y="579"/>
                  </a:lnTo>
                  <a:lnTo>
                    <a:pt x="2074" y="577"/>
                  </a:lnTo>
                  <a:lnTo>
                    <a:pt x="2073" y="574"/>
                  </a:lnTo>
                  <a:lnTo>
                    <a:pt x="2072" y="572"/>
                  </a:lnTo>
                  <a:lnTo>
                    <a:pt x="2069" y="560"/>
                  </a:lnTo>
                  <a:lnTo>
                    <a:pt x="2067" y="548"/>
                  </a:lnTo>
                  <a:lnTo>
                    <a:pt x="2065" y="537"/>
                  </a:lnTo>
                  <a:lnTo>
                    <a:pt x="2065" y="526"/>
                  </a:lnTo>
                  <a:lnTo>
                    <a:pt x="2064" y="524"/>
                  </a:lnTo>
                  <a:lnTo>
                    <a:pt x="2064" y="522"/>
                  </a:lnTo>
                  <a:lnTo>
                    <a:pt x="2063" y="522"/>
                  </a:lnTo>
                  <a:lnTo>
                    <a:pt x="2062" y="522"/>
                  </a:lnTo>
                  <a:lnTo>
                    <a:pt x="2061" y="523"/>
                  </a:lnTo>
                  <a:lnTo>
                    <a:pt x="2060" y="524"/>
                  </a:lnTo>
                  <a:lnTo>
                    <a:pt x="2054" y="531"/>
                  </a:lnTo>
                  <a:lnTo>
                    <a:pt x="2048" y="537"/>
                  </a:lnTo>
                  <a:lnTo>
                    <a:pt x="2042" y="544"/>
                  </a:lnTo>
                  <a:lnTo>
                    <a:pt x="2035" y="549"/>
                  </a:lnTo>
                  <a:lnTo>
                    <a:pt x="2028" y="555"/>
                  </a:lnTo>
                  <a:lnTo>
                    <a:pt x="2021" y="560"/>
                  </a:lnTo>
                  <a:lnTo>
                    <a:pt x="2013" y="564"/>
                  </a:lnTo>
                  <a:lnTo>
                    <a:pt x="2005" y="569"/>
                  </a:lnTo>
                  <a:lnTo>
                    <a:pt x="1996" y="573"/>
                  </a:lnTo>
                  <a:lnTo>
                    <a:pt x="1987" y="576"/>
                  </a:lnTo>
                  <a:lnTo>
                    <a:pt x="1978" y="579"/>
                  </a:lnTo>
                  <a:lnTo>
                    <a:pt x="1968" y="581"/>
                  </a:lnTo>
                  <a:lnTo>
                    <a:pt x="1958" y="583"/>
                  </a:lnTo>
                  <a:lnTo>
                    <a:pt x="1948" y="584"/>
                  </a:lnTo>
                  <a:lnTo>
                    <a:pt x="1937" y="585"/>
                  </a:lnTo>
                  <a:lnTo>
                    <a:pt x="1925" y="586"/>
                  </a:lnTo>
                  <a:lnTo>
                    <a:pt x="1914" y="585"/>
                  </a:lnTo>
                  <a:lnTo>
                    <a:pt x="1903" y="584"/>
                  </a:lnTo>
                  <a:lnTo>
                    <a:pt x="1892" y="582"/>
                  </a:lnTo>
                  <a:lnTo>
                    <a:pt x="1881" y="579"/>
                  </a:lnTo>
                  <a:lnTo>
                    <a:pt x="1871" y="574"/>
                  </a:lnTo>
                  <a:lnTo>
                    <a:pt x="1861" y="570"/>
                  </a:lnTo>
                  <a:lnTo>
                    <a:pt x="1856" y="567"/>
                  </a:lnTo>
                  <a:lnTo>
                    <a:pt x="1851" y="564"/>
                  </a:lnTo>
                  <a:lnTo>
                    <a:pt x="1843" y="557"/>
                  </a:lnTo>
                  <a:lnTo>
                    <a:pt x="1835" y="549"/>
                  </a:lnTo>
                  <a:lnTo>
                    <a:pt x="1827" y="540"/>
                  </a:lnTo>
                  <a:lnTo>
                    <a:pt x="1824" y="536"/>
                  </a:lnTo>
                  <a:lnTo>
                    <a:pt x="1821" y="531"/>
                  </a:lnTo>
                  <a:lnTo>
                    <a:pt x="1816" y="520"/>
                  </a:lnTo>
                  <a:lnTo>
                    <a:pt x="1813" y="514"/>
                  </a:lnTo>
                  <a:lnTo>
                    <a:pt x="1811" y="508"/>
                  </a:lnTo>
                  <a:lnTo>
                    <a:pt x="1808" y="495"/>
                  </a:lnTo>
                  <a:lnTo>
                    <a:pt x="1806" y="481"/>
                  </a:lnTo>
                  <a:lnTo>
                    <a:pt x="1806" y="474"/>
                  </a:lnTo>
                  <a:lnTo>
                    <a:pt x="1805" y="466"/>
                  </a:lnTo>
                  <a:lnTo>
                    <a:pt x="1806" y="458"/>
                  </a:lnTo>
                  <a:lnTo>
                    <a:pt x="1806" y="449"/>
                  </a:lnTo>
                  <a:lnTo>
                    <a:pt x="1808" y="441"/>
                  </a:lnTo>
                  <a:lnTo>
                    <a:pt x="1809" y="433"/>
                  </a:lnTo>
                  <a:lnTo>
                    <a:pt x="1812" y="425"/>
                  </a:lnTo>
                  <a:lnTo>
                    <a:pt x="1814" y="418"/>
                  </a:lnTo>
                  <a:lnTo>
                    <a:pt x="1818" y="410"/>
                  </a:lnTo>
                  <a:lnTo>
                    <a:pt x="1822" y="403"/>
                  </a:lnTo>
                  <a:lnTo>
                    <a:pt x="1826" y="396"/>
                  </a:lnTo>
                  <a:lnTo>
                    <a:pt x="1831" y="390"/>
                  </a:lnTo>
                  <a:lnTo>
                    <a:pt x="1836" y="383"/>
                  </a:lnTo>
                  <a:lnTo>
                    <a:pt x="1842" y="377"/>
                  </a:lnTo>
                  <a:lnTo>
                    <a:pt x="1848" y="371"/>
                  </a:lnTo>
                  <a:lnTo>
                    <a:pt x="1855" y="365"/>
                  </a:lnTo>
                  <a:lnTo>
                    <a:pt x="1862" y="360"/>
                  </a:lnTo>
                  <a:lnTo>
                    <a:pt x="1869" y="355"/>
                  </a:lnTo>
                  <a:lnTo>
                    <a:pt x="1886" y="345"/>
                  </a:lnTo>
                  <a:lnTo>
                    <a:pt x="1895" y="341"/>
                  </a:lnTo>
                  <a:lnTo>
                    <a:pt x="1905" y="337"/>
                  </a:lnTo>
                  <a:lnTo>
                    <a:pt x="1915" y="333"/>
                  </a:lnTo>
                  <a:lnTo>
                    <a:pt x="1926" y="329"/>
                  </a:lnTo>
                  <a:lnTo>
                    <a:pt x="1948" y="323"/>
                  </a:lnTo>
                  <a:lnTo>
                    <a:pt x="1960" y="320"/>
                  </a:lnTo>
                  <a:lnTo>
                    <a:pt x="1973" y="317"/>
                  </a:lnTo>
                  <a:lnTo>
                    <a:pt x="1999" y="313"/>
                  </a:lnTo>
                  <a:lnTo>
                    <a:pt x="2013" y="311"/>
                  </a:lnTo>
                  <a:lnTo>
                    <a:pt x="2027" y="310"/>
                  </a:lnTo>
                  <a:lnTo>
                    <a:pt x="2057" y="308"/>
                  </a:lnTo>
                  <a:lnTo>
                    <a:pt x="2061" y="307"/>
                  </a:lnTo>
                  <a:lnTo>
                    <a:pt x="2064" y="306"/>
                  </a:lnTo>
                  <a:lnTo>
                    <a:pt x="2065" y="305"/>
                  </a:lnTo>
                  <a:lnTo>
                    <a:pt x="2065" y="302"/>
                  </a:lnTo>
                  <a:lnTo>
                    <a:pt x="2064" y="295"/>
                  </a:lnTo>
                  <a:lnTo>
                    <a:pt x="2063" y="291"/>
                  </a:lnTo>
                  <a:lnTo>
                    <a:pt x="2063" y="288"/>
                  </a:lnTo>
                  <a:lnTo>
                    <a:pt x="2061" y="285"/>
                  </a:lnTo>
                  <a:lnTo>
                    <a:pt x="2060" y="282"/>
                  </a:lnTo>
                  <a:lnTo>
                    <a:pt x="2055" y="277"/>
                  </a:lnTo>
                  <a:lnTo>
                    <a:pt x="2052" y="275"/>
                  </a:lnTo>
                  <a:lnTo>
                    <a:pt x="2049" y="273"/>
                  </a:lnTo>
                  <a:lnTo>
                    <a:pt x="2045" y="271"/>
                  </a:lnTo>
                  <a:lnTo>
                    <a:pt x="2041" y="269"/>
                  </a:lnTo>
                  <a:lnTo>
                    <a:pt x="2031" y="267"/>
                  </a:lnTo>
                  <a:lnTo>
                    <a:pt x="2025" y="267"/>
                  </a:lnTo>
                  <a:lnTo>
                    <a:pt x="2018" y="267"/>
                  </a:lnTo>
                  <a:lnTo>
                    <a:pt x="2009" y="267"/>
                  </a:lnTo>
                  <a:lnTo>
                    <a:pt x="2000" y="268"/>
                  </a:lnTo>
                  <a:lnTo>
                    <a:pt x="1992" y="269"/>
                  </a:lnTo>
                  <a:lnTo>
                    <a:pt x="1983" y="270"/>
                  </a:lnTo>
                  <a:lnTo>
                    <a:pt x="1974" y="272"/>
                  </a:lnTo>
                  <a:lnTo>
                    <a:pt x="1966" y="274"/>
                  </a:lnTo>
                  <a:lnTo>
                    <a:pt x="1958" y="277"/>
                  </a:lnTo>
                  <a:lnTo>
                    <a:pt x="1950" y="280"/>
                  </a:lnTo>
                  <a:lnTo>
                    <a:pt x="1934" y="286"/>
                  </a:lnTo>
                  <a:lnTo>
                    <a:pt x="1920" y="293"/>
                  </a:lnTo>
                  <a:lnTo>
                    <a:pt x="1907" y="300"/>
                  </a:lnTo>
                  <a:lnTo>
                    <a:pt x="1895" y="308"/>
                  </a:lnTo>
                  <a:lnTo>
                    <a:pt x="1893" y="309"/>
                  </a:lnTo>
                  <a:lnTo>
                    <a:pt x="1891" y="309"/>
                  </a:lnTo>
                  <a:lnTo>
                    <a:pt x="1889" y="309"/>
                  </a:lnTo>
                  <a:lnTo>
                    <a:pt x="1888" y="309"/>
                  </a:lnTo>
                  <a:lnTo>
                    <a:pt x="1886" y="307"/>
                  </a:lnTo>
                  <a:lnTo>
                    <a:pt x="1885" y="306"/>
                  </a:lnTo>
                  <a:lnTo>
                    <a:pt x="1830" y="230"/>
                  </a:lnTo>
                  <a:lnTo>
                    <a:pt x="1828" y="227"/>
                  </a:lnTo>
                  <a:lnTo>
                    <a:pt x="1828" y="225"/>
                  </a:lnTo>
                  <a:lnTo>
                    <a:pt x="1829" y="224"/>
                  </a:lnTo>
                  <a:lnTo>
                    <a:pt x="1830" y="221"/>
                  </a:lnTo>
                  <a:lnTo>
                    <a:pt x="1831" y="220"/>
                  </a:lnTo>
                  <a:lnTo>
                    <a:pt x="1847" y="207"/>
                  </a:lnTo>
                  <a:lnTo>
                    <a:pt x="1866" y="195"/>
                  </a:lnTo>
                  <a:lnTo>
                    <a:pt x="1876" y="189"/>
                  </a:lnTo>
                  <a:lnTo>
                    <a:pt x="1887" y="184"/>
                  </a:lnTo>
                  <a:lnTo>
                    <a:pt x="1899" y="178"/>
                  </a:lnTo>
                  <a:lnTo>
                    <a:pt x="1912" y="173"/>
                  </a:lnTo>
                  <a:lnTo>
                    <a:pt x="1925" y="169"/>
                  </a:lnTo>
                  <a:lnTo>
                    <a:pt x="1939" y="165"/>
                  </a:lnTo>
                  <a:lnTo>
                    <a:pt x="1954" y="161"/>
                  </a:lnTo>
                  <a:lnTo>
                    <a:pt x="1970" y="158"/>
                  </a:lnTo>
                  <a:lnTo>
                    <a:pt x="1987" y="155"/>
                  </a:lnTo>
                  <a:lnTo>
                    <a:pt x="2005" y="153"/>
                  </a:lnTo>
                  <a:lnTo>
                    <a:pt x="2023" y="152"/>
                  </a:lnTo>
                  <a:lnTo>
                    <a:pt x="2043" y="152"/>
                  </a:lnTo>
                  <a:lnTo>
                    <a:pt x="2054" y="152"/>
                  </a:lnTo>
                  <a:lnTo>
                    <a:pt x="2065" y="152"/>
                  </a:lnTo>
                  <a:lnTo>
                    <a:pt x="2086" y="154"/>
                  </a:lnTo>
                  <a:lnTo>
                    <a:pt x="2096" y="156"/>
                  </a:lnTo>
                  <a:lnTo>
                    <a:pt x="2105" y="158"/>
                  </a:lnTo>
                  <a:lnTo>
                    <a:pt x="2114" y="160"/>
                  </a:lnTo>
                  <a:lnTo>
                    <a:pt x="2122" y="163"/>
                  </a:lnTo>
                  <a:lnTo>
                    <a:pt x="2130" y="166"/>
                  </a:lnTo>
                  <a:lnTo>
                    <a:pt x="2138" y="169"/>
                  </a:lnTo>
                  <a:lnTo>
                    <a:pt x="2145" y="172"/>
                  </a:lnTo>
                  <a:lnTo>
                    <a:pt x="2152" y="176"/>
                  </a:lnTo>
                  <a:lnTo>
                    <a:pt x="2159" y="181"/>
                  </a:lnTo>
                  <a:lnTo>
                    <a:pt x="2165" y="185"/>
                  </a:lnTo>
                  <a:lnTo>
                    <a:pt x="2170" y="190"/>
                  </a:lnTo>
                  <a:lnTo>
                    <a:pt x="2176" y="196"/>
                  </a:lnTo>
                  <a:lnTo>
                    <a:pt x="2181" y="201"/>
                  </a:lnTo>
                  <a:lnTo>
                    <a:pt x="2186" y="207"/>
                  </a:lnTo>
                  <a:lnTo>
                    <a:pt x="2190" y="214"/>
                  </a:lnTo>
                  <a:lnTo>
                    <a:pt x="2194" y="220"/>
                  </a:lnTo>
                  <a:lnTo>
                    <a:pt x="2197" y="227"/>
                  </a:lnTo>
                  <a:lnTo>
                    <a:pt x="2201" y="235"/>
                  </a:lnTo>
                  <a:lnTo>
                    <a:pt x="2204" y="242"/>
                  </a:lnTo>
                  <a:lnTo>
                    <a:pt x="2206" y="251"/>
                  </a:lnTo>
                  <a:lnTo>
                    <a:pt x="2209" y="259"/>
                  </a:lnTo>
                  <a:lnTo>
                    <a:pt x="2211" y="268"/>
                  </a:lnTo>
                  <a:lnTo>
                    <a:pt x="2212" y="277"/>
                  </a:lnTo>
                  <a:lnTo>
                    <a:pt x="2214" y="287"/>
                  </a:lnTo>
                  <a:lnTo>
                    <a:pt x="2215" y="296"/>
                  </a:lnTo>
                  <a:lnTo>
                    <a:pt x="2215" y="307"/>
                  </a:lnTo>
                  <a:lnTo>
                    <a:pt x="2216" y="317"/>
                  </a:lnTo>
                  <a:lnTo>
                    <a:pt x="2216" y="328"/>
                  </a:lnTo>
                  <a:lnTo>
                    <a:pt x="2216" y="478"/>
                  </a:lnTo>
                  <a:lnTo>
                    <a:pt x="2217" y="512"/>
                  </a:lnTo>
                  <a:lnTo>
                    <a:pt x="2218" y="539"/>
                  </a:lnTo>
                  <a:lnTo>
                    <a:pt x="2220" y="549"/>
                  </a:lnTo>
                  <a:lnTo>
                    <a:pt x="2221" y="559"/>
                  </a:lnTo>
                  <a:lnTo>
                    <a:pt x="2223" y="566"/>
                  </a:lnTo>
                  <a:lnTo>
                    <a:pt x="2225" y="572"/>
                  </a:lnTo>
                  <a:close/>
                  <a:moveTo>
                    <a:pt x="1869" y="7"/>
                  </a:moveTo>
                  <a:lnTo>
                    <a:pt x="1869" y="5"/>
                  </a:lnTo>
                  <a:lnTo>
                    <a:pt x="1870" y="3"/>
                  </a:lnTo>
                  <a:lnTo>
                    <a:pt x="1873" y="0"/>
                  </a:lnTo>
                  <a:lnTo>
                    <a:pt x="1875" y="0"/>
                  </a:lnTo>
                  <a:lnTo>
                    <a:pt x="1877" y="0"/>
                  </a:lnTo>
                  <a:lnTo>
                    <a:pt x="1987" y="0"/>
                  </a:lnTo>
                  <a:lnTo>
                    <a:pt x="1989" y="0"/>
                  </a:lnTo>
                  <a:lnTo>
                    <a:pt x="1991" y="1"/>
                  </a:lnTo>
                  <a:lnTo>
                    <a:pt x="1994" y="3"/>
                  </a:lnTo>
                  <a:lnTo>
                    <a:pt x="1994" y="6"/>
                  </a:lnTo>
                  <a:lnTo>
                    <a:pt x="1995" y="7"/>
                  </a:lnTo>
                  <a:lnTo>
                    <a:pt x="1995" y="121"/>
                  </a:lnTo>
                  <a:lnTo>
                    <a:pt x="1994" y="123"/>
                  </a:lnTo>
                  <a:lnTo>
                    <a:pt x="1993" y="125"/>
                  </a:lnTo>
                  <a:lnTo>
                    <a:pt x="1991" y="128"/>
                  </a:lnTo>
                  <a:lnTo>
                    <a:pt x="1988" y="128"/>
                  </a:lnTo>
                  <a:lnTo>
                    <a:pt x="1987" y="129"/>
                  </a:lnTo>
                  <a:lnTo>
                    <a:pt x="1877" y="129"/>
                  </a:lnTo>
                  <a:lnTo>
                    <a:pt x="1874" y="128"/>
                  </a:lnTo>
                  <a:lnTo>
                    <a:pt x="1872" y="127"/>
                  </a:lnTo>
                  <a:lnTo>
                    <a:pt x="1870" y="125"/>
                  </a:lnTo>
                  <a:lnTo>
                    <a:pt x="1869" y="122"/>
                  </a:lnTo>
                  <a:lnTo>
                    <a:pt x="1869" y="121"/>
                  </a:lnTo>
                  <a:lnTo>
                    <a:pt x="1869" y="7"/>
                  </a:lnTo>
                  <a:close/>
                  <a:moveTo>
                    <a:pt x="2047" y="121"/>
                  </a:moveTo>
                  <a:lnTo>
                    <a:pt x="2047" y="7"/>
                  </a:lnTo>
                  <a:lnTo>
                    <a:pt x="2047" y="5"/>
                  </a:lnTo>
                  <a:lnTo>
                    <a:pt x="2048" y="3"/>
                  </a:lnTo>
                  <a:lnTo>
                    <a:pt x="2051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165" y="0"/>
                  </a:lnTo>
                  <a:lnTo>
                    <a:pt x="2167" y="0"/>
                  </a:lnTo>
                  <a:lnTo>
                    <a:pt x="2169" y="1"/>
                  </a:lnTo>
                  <a:lnTo>
                    <a:pt x="2171" y="3"/>
                  </a:lnTo>
                  <a:lnTo>
                    <a:pt x="2172" y="6"/>
                  </a:lnTo>
                  <a:lnTo>
                    <a:pt x="2172" y="7"/>
                  </a:lnTo>
                  <a:lnTo>
                    <a:pt x="2172" y="121"/>
                  </a:lnTo>
                  <a:lnTo>
                    <a:pt x="2172" y="123"/>
                  </a:lnTo>
                  <a:lnTo>
                    <a:pt x="2171" y="125"/>
                  </a:lnTo>
                  <a:lnTo>
                    <a:pt x="2169" y="127"/>
                  </a:lnTo>
                  <a:lnTo>
                    <a:pt x="2166" y="128"/>
                  </a:lnTo>
                  <a:lnTo>
                    <a:pt x="2165" y="128"/>
                  </a:lnTo>
                  <a:lnTo>
                    <a:pt x="2054" y="128"/>
                  </a:lnTo>
                  <a:lnTo>
                    <a:pt x="2052" y="128"/>
                  </a:lnTo>
                  <a:lnTo>
                    <a:pt x="2050" y="127"/>
                  </a:lnTo>
                  <a:lnTo>
                    <a:pt x="2048" y="125"/>
                  </a:lnTo>
                  <a:lnTo>
                    <a:pt x="2047" y="122"/>
                  </a:lnTo>
                  <a:lnTo>
                    <a:pt x="2047" y="121"/>
                  </a:lnTo>
                  <a:close/>
                  <a:moveTo>
                    <a:pt x="1274" y="585"/>
                  </a:moveTo>
                  <a:lnTo>
                    <a:pt x="1249" y="584"/>
                  </a:lnTo>
                  <a:lnTo>
                    <a:pt x="1226" y="583"/>
                  </a:lnTo>
                  <a:lnTo>
                    <a:pt x="1207" y="580"/>
                  </a:lnTo>
                  <a:lnTo>
                    <a:pt x="1190" y="576"/>
                  </a:lnTo>
                  <a:lnTo>
                    <a:pt x="1175" y="571"/>
                  </a:lnTo>
                  <a:lnTo>
                    <a:pt x="1168" y="568"/>
                  </a:lnTo>
                  <a:lnTo>
                    <a:pt x="1162" y="565"/>
                  </a:lnTo>
                  <a:lnTo>
                    <a:pt x="1156" y="561"/>
                  </a:lnTo>
                  <a:lnTo>
                    <a:pt x="1151" y="558"/>
                  </a:lnTo>
                  <a:lnTo>
                    <a:pt x="1149" y="556"/>
                  </a:lnTo>
                  <a:lnTo>
                    <a:pt x="1147" y="554"/>
                  </a:lnTo>
                  <a:lnTo>
                    <a:pt x="1143" y="550"/>
                  </a:lnTo>
                  <a:lnTo>
                    <a:pt x="1139" y="545"/>
                  </a:lnTo>
                  <a:lnTo>
                    <a:pt x="1135" y="541"/>
                  </a:lnTo>
                  <a:lnTo>
                    <a:pt x="1130" y="531"/>
                  </a:lnTo>
                  <a:lnTo>
                    <a:pt x="1127" y="525"/>
                  </a:lnTo>
                  <a:lnTo>
                    <a:pt x="1125" y="520"/>
                  </a:lnTo>
                  <a:lnTo>
                    <a:pt x="1122" y="508"/>
                  </a:lnTo>
                  <a:lnTo>
                    <a:pt x="1121" y="502"/>
                  </a:lnTo>
                  <a:lnTo>
                    <a:pt x="1120" y="496"/>
                  </a:lnTo>
                  <a:lnTo>
                    <a:pt x="1119" y="482"/>
                  </a:lnTo>
                  <a:lnTo>
                    <a:pt x="1118" y="468"/>
                  </a:lnTo>
                  <a:lnTo>
                    <a:pt x="1118" y="453"/>
                  </a:lnTo>
                  <a:lnTo>
                    <a:pt x="1118" y="278"/>
                  </a:lnTo>
                  <a:lnTo>
                    <a:pt x="1117" y="276"/>
                  </a:lnTo>
                  <a:lnTo>
                    <a:pt x="1117" y="274"/>
                  </a:lnTo>
                  <a:lnTo>
                    <a:pt x="1114" y="272"/>
                  </a:lnTo>
                  <a:lnTo>
                    <a:pt x="1111" y="271"/>
                  </a:lnTo>
                  <a:lnTo>
                    <a:pt x="1110" y="271"/>
                  </a:lnTo>
                  <a:lnTo>
                    <a:pt x="1067" y="271"/>
                  </a:lnTo>
                  <a:lnTo>
                    <a:pt x="1064" y="270"/>
                  </a:lnTo>
                  <a:lnTo>
                    <a:pt x="1062" y="269"/>
                  </a:lnTo>
                  <a:lnTo>
                    <a:pt x="1060" y="267"/>
                  </a:lnTo>
                  <a:lnTo>
                    <a:pt x="1059" y="264"/>
                  </a:lnTo>
                  <a:lnTo>
                    <a:pt x="1059" y="263"/>
                  </a:lnTo>
                  <a:lnTo>
                    <a:pt x="1059" y="167"/>
                  </a:lnTo>
                  <a:lnTo>
                    <a:pt x="1059" y="164"/>
                  </a:lnTo>
                  <a:lnTo>
                    <a:pt x="1060" y="162"/>
                  </a:lnTo>
                  <a:lnTo>
                    <a:pt x="1063" y="160"/>
                  </a:lnTo>
                  <a:lnTo>
                    <a:pt x="1065" y="159"/>
                  </a:lnTo>
                  <a:lnTo>
                    <a:pt x="1067" y="159"/>
                  </a:lnTo>
                  <a:lnTo>
                    <a:pt x="1110" y="159"/>
                  </a:lnTo>
                  <a:lnTo>
                    <a:pt x="1113" y="159"/>
                  </a:lnTo>
                  <a:lnTo>
                    <a:pt x="1115" y="158"/>
                  </a:lnTo>
                  <a:lnTo>
                    <a:pt x="1117" y="157"/>
                  </a:lnTo>
                  <a:lnTo>
                    <a:pt x="1118" y="156"/>
                  </a:lnTo>
                  <a:lnTo>
                    <a:pt x="1120" y="153"/>
                  </a:lnTo>
                  <a:lnTo>
                    <a:pt x="1121" y="152"/>
                  </a:lnTo>
                  <a:lnTo>
                    <a:pt x="1170" y="25"/>
                  </a:lnTo>
                  <a:lnTo>
                    <a:pt x="1171" y="23"/>
                  </a:lnTo>
                  <a:lnTo>
                    <a:pt x="1173" y="21"/>
                  </a:lnTo>
                  <a:lnTo>
                    <a:pt x="1175" y="20"/>
                  </a:lnTo>
                  <a:lnTo>
                    <a:pt x="1176" y="19"/>
                  </a:lnTo>
                  <a:lnTo>
                    <a:pt x="1179" y="18"/>
                  </a:lnTo>
                  <a:lnTo>
                    <a:pt x="1180" y="18"/>
                  </a:lnTo>
                  <a:lnTo>
                    <a:pt x="1265" y="18"/>
                  </a:lnTo>
                  <a:lnTo>
                    <a:pt x="1268" y="19"/>
                  </a:lnTo>
                  <a:lnTo>
                    <a:pt x="1270" y="19"/>
                  </a:lnTo>
                  <a:lnTo>
                    <a:pt x="1272" y="22"/>
                  </a:lnTo>
                  <a:lnTo>
                    <a:pt x="1273" y="25"/>
                  </a:lnTo>
                  <a:lnTo>
                    <a:pt x="1273" y="26"/>
                  </a:lnTo>
                  <a:lnTo>
                    <a:pt x="1273" y="152"/>
                  </a:lnTo>
                  <a:lnTo>
                    <a:pt x="1273" y="154"/>
                  </a:lnTo>
                  <a:lnTo>
                    <a:pt x="1274" y="156"/>
                  </a:lnTo>
                  <a:lnTo>
                    <a:pt x="1277" y="158"/>
                  </a:lnTo>
                  <a:lnTo>
                    <a:pt x="1279" y="159"/>
                  </a:lnTo>
                  <a:lnTo>
                    <a:pt x="1281" y="159"/>
                  </a:lnTo>
                  <a:lnTo>
                    <a:pt x="1374" y="159"/>
                  </a:lnTo>
                  <a:lnTo>
                    <a:pt x="1376" y="160"/>
                  </a:lnTo>
                  <a:lnTo>
                    <a:pt x="1378" y="161"/>
                  </a:lnTo>
                  <a:lnTo>
                    <a:pt x="1381" y="163"/>
                  </a:lnTo>
                  <a:lnTo>
                    <a:pt x="1381" y="166"/>
                  </a:lnTo>
                  <a:lnTo>
                    <a:pt x="1381" y="167"/>
                  </a:lnTo>
                  <a:lnTo>
                    <a:pt x="1381" y="263"/>
                  </a:lnTo>
                  <a:lnTo>
                    <a:pt x="1381" y="266"/>
                  </a:lnTo>
                  <a:lnTo>
                    <a:pt x="1380" y="268"/>
                  </a:lnTo>
                  <a:lnTo>
                    <a:pt x="1378" y="270"/>
                  </a:lnTo>
                  <a:lnTo>
                    <a:pt x="1375" y="271"/>
                  </a:lnTo>
                  <a:lnTo>
                    <a:pt x="1374" y="271"/>
                  </a:lnTo>
                  <a:lnTo>
                    <a:pt x="1281" y="271"/>
                  </a:lnTo>
                  <a:lnTo>
                    <a:pt x="1278" y="271"/>
                  </a:lnTo>
                  <a:lnTo>
                    <a:pt x="1276" y="272"/>
                  </a:lnTo>
                  <a:lnTo>
                    <a:pt x="1274" y="275"/>
                  </a:lnTo>
                  <a:lnTo>
                    <a:pt x="1273" y="277"/>
                  </a:lnTo>
                  <a:lnTo>
                    <a:pt x="1273" y="278"/>
                  </a:lnTo>
                  <a:lnTo>
                    <a:pt x="1273" y="419"/>
                  </a:lnTo>
                  <a:lnTo>
                    <a:pt x="1274" y="434"/>
                  </a:lnTo>
                  <a:lnTo>
                    <a:pt x="1275" y="446"/>
                  </a:lnTo>
                  <a:lnTo>
                    <a:pt x="1277" y="452"/>
                  </a:lnTo>
                  <a:lnTo>
                    <a:pt x="1279" y="456"/>
                  </a:lnTo>
                  <a:lnTo>
                    <a:pt x="1281" y="460"/>
                  </a:lnTo>
                  <a:lnTo>
                    <a:pt x="1284" y="463"/>
                  </a:lnTo>
                  <a:lnTo>
                    <a:pt x="1287" y="466"/>
                  </a:lnTo>
                  <a:lnTo>
                    <a:pt x="1291" y="469"/>
                  </a:lnTo>
                  <a:lnTo>
                    <a:pt x="1296" y="471"/>
                  </a:lnTo>
                  <a:lnTo>
                    <a:pt x="1301" y="472"/>
                  </a:lnTo>
                  <a:lnTo>
                    <a:pt x="1307" y="473"/>
                  </a:lnTo>
                  <a:lnTo>
                    <a:pt x="1313" y="474"/>
                  </a:lnTo>
                  <a:lnTo>
                    <a:pt x="1320" y="474"/>
                  </a:lnTo>
                  <a:lnTo>
                    <a:pt x="1328" y="475"/>
                  </a:lnTo>
                  <a:lnTo>
                    <a:pt x="1340" y="474"/>
                  </a:lnTo>
                  <a:lnTo>
                    <a:pt x="1351" y="473"/>
                  </a:lnTo>
                  <a:lnTo>
                    <a:pt x="1361" y="472"/>
                  </a:lnTo>
                  <a:lnTo>
                    <a:pt x="1366" y="471"/>
                  </a:lnTo>
                  <a:lnTo>
                    <a:pt x="1367" y="471"/>
                  </a:lnTo>
                  <a:lnTo>
                    <a:pt x="1368" y="471"/>
                  </a:lnTo>
                  <a:lnTo>
                    <a:pt x="1369" y="474"/>
                  </a:lnTo>
                  <a:lnTo>
                    <a:pt x="1370" y="477"/>
                  </a:lnTo>
                  <a:lnTo>
                    <a:pt x="1370" y="564"/>
                  </a:lnTo>
                  <a:lnTo>
                    <a:pt x="1369" y="569"/>
                  </a:lnTo>
                  <a:lnTo>
                    <a:pt x="1369" y="572"/>
                  </a:lnTo>
                  <a:lnTo>
                    <a:pt x="1368" y="575"/>
                  </a:lnTo>
                  <a:lnTo>
                    <a:pt x="1366" y="577"/>
                  </a:lnTo>
                  <a:lnTo>
                    <a:pt x="1364" y="578"/>
                  </a:lnTo>
                  <a:lnTo>
                    <a:pt x="1362" y="579"/>
                  </a:lnTo>
                  <a:lnTo>
                    <a:pt x="1358" y="580"/>
                  </a:lnTo>
                  <a:lnTo>
                    <a:pt x="1340" y="582"/>
                  </a:lnTo>
                  <a:lnTo>
                    <a:pt x="1317" y="583"/>
                  </a:lnTo>
                  <a:lnTo>
                    <a:pt x="1294" y="584"/>
                  </a:lnTo>
                  <a:lnTo>
                    <a:pt x="1274" y="585"/>
                  </a:lnTo>
                  <a:close/>
                  <a:moveTo>
                    <a:pt x="0" y="57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1"/>
                  </a:lnTo>
                  <a:lnTo>
                    <a:pt x="206" y="2"/>
                  </a:lnTo>
                  <a:lnTo>
                    <a:pt x="207" y="3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307" y="386"/>
                  </a:lnTo>
                  <a:lnTo>
                    <a:pt x="307" y="387"/>
                  </a:lnTo>
                  <a:lnTo>
                    <a:pt x="308" y="388"/>
                  </a:lnTo>
                  <a:lnTo>
                    <a:pt x="310" y="389"/>
                  </a:lnTo>
                  <a:lnTo>
                    <a:pt x="312" y="389"/>
                  </a:lnTo>
                  <a:lnTo>
                    <a:pt x="313" y="387"/>
                  </a:lnTo>
                  <a:lnTo>
                    <a:pt x="313" y="386"/>
                  </a:lnTo>
                  <a:lnTo>
                    <a:pt x="401" y="7"/>
                  </a:lnTo>
                  <a:lnTo>
                    <a:pt x="402" y="5"/>
                  </a:lnTo>
                  <a:lnTo>
                    <a:pt x="403" y="3"/>
                  </a:lnTo>
                  <a:lnTo>
                    <a:pt x="406" y="1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607" y="0"/>
                  </a:lnTo>
                  <a:lnTo>
                    <a:pt x="610" y="0"/>
                  </a:lnTo>
                  <a:lnTo>
                    <a:pt x="611" y="1"/>
                  </a:lnTo>
                  <a:lnTo>
                    <a:pt x="614" y="4"/>
                  </a:lnTo>
                  <a:lnTo>
                    <a:pt x="615" y="6"/>
                  </a:lnTo>
                  <a:lnTo>
                    <a:pt x="615" y="7"/>
                  </a:lnTo>
                  <a:lnTo>
                    <a:pt x="615" y="572"/>
                  </a:lnTo>
                  <a:lnTo>
                    <a:pt x="614" y="575"/>
                  </a:lnTo>
                  <a:lnTo>
                    <a:pt x="613" y="576"/>
                  </a:lnTo>
                  <a:lnTo>
                    <a:pt x="611" y="579"/>
                  </a:lnTo>
                  <a:lnTo>
                    <a:pt x="608" y="579"/>
                  </a:lnTo>
                  <a:lnTo>
                    <a:pt x="607" y="580"/>
                  </a:lnTo>
                  <a:lnTo>
                    <a:pt x="473" y="580"/>
                  </a:lnTo>
                  <a:lnTo>
                    <a:pt x="470" y="579"/>
                  </a:lnTo>
                  <a:lnTo>
                    <a:pt x="468" y="578"/>
                  </a:lnTo>
                  <a:lnTo>
                    <a:pt x="466" y="576"/>
                  </a:lnTo>
                  <a:lnTo>
                    <a:pt x="465" y="573"/>
                  </a:lnTo>
                  <a:lnTo>
                    <a:pt x="465" y="572"/>
                  </a:lnTo>
                  <a:lnTo>
                    <a:pt x="465" y="226"/>
                  </a:lnTo>
                  <a:lnTo>
                    <a:pt x="465" y="224"/>
                  </a:lnTo>
                  <a:lnTo>
                    <a:pt x="464" y="223"/>
                  </a:lnTo>
                  <a:lnTo>
                    <a:pt x="463" y="222"/>
                  </a:lnTo>
                  <a:lnTo>
                    <a:pt x="462" y="222"/>
                  </a:lnTo>
                  <a:lnTo>
                    <a:pt x="461" y="222"/>
                  </a:lnTo>
                  <a:lnTo>
                    <a:pt x="460" y="223"/>
                  </a:lnTo>
                  <a:lnTo>
                    <a:pt x="458" y="226"/>
                  </a:lnTo>
                  <a:lnTo>
                    <a:pt x="452" y="264"/>
                  </a:lnTo>
                  <a:lnTo>
                    <a:pt x="446" y="298"/>
                  </a:lnTo>
                  <a:lnTo>
                    <a:pt x="443" y="314"/>
                  </a:lnTo>
                  <a:lnTo>
                    <a:pt x="440" y="330"/>
                  </a:lnTo>
                  <a:lnTo>
                    <a:pt x="436" y="346"/>
                  </a:lnTo>
                  <a:lnTo>
                    <a:pt x="432" y="362"/>
                  </a:lnTo>
                  <a:lnTo>
                    <a:pt x="373" y="572"/>
                  </a:lnTo>
                  <a:lnTo>
                    <a:pt x="372" y="575"/>
                  </a:lnTo>
                  <a:lnTo>
                    <a:pt x="371" y="577"/>
                  </a:lnTo>
                  <a:lnTo>
                    <a:pt x="368" y="579"/>
                  </a:lnTo>
                  <a:lnTo>
                    <a:pt x="365" y="579"/>
                  </a:lnTo>
                  <a:lnTo>
                    <a:pt x="364" y="580"/>
                  </a:lnTo>
                  <a:lnTo>
                    <a:pt x="241" y="580"/>
                  </a:lnTo>
                  <a:lnTo>
                    <a:pt x="238" y="579"/>
                  </a:lnTo>
                  <a:lnTo>
                    <a:pt x="236" y="578"/>
                  </a:lnTo>
                  <a:lnTo>
                    <a:pt x="234" y="577"/>
                  </a:lnTo>
                  <a:lnTo>
                    <a:pt x="233" y="576"/>
                  </a:lnTo>
                  <a:lnTo>
                    <a:pt x="232" y="573"/>
                  </a:lnTo>
                  <a:lnTo>
                    <a:pt x="231" y="572"/>
                  </a:lnTo>
                  <a:lnTo>
                    <a:pt x="174" y="362"/>
                  </a:lnTo>
                  <a:lnTo>
                    <a:pt x="169" y="345"/>
                  </a:lnTo>
                  <a:lnTo>
                    <a:pt x="165" y="330"/>
                  </a:lnTo>
                  <a:lnTo>
                    <a:pt x="159" y="301"/>
                  </a:lnTo>
                  <a:lnTo>
                    <a:pt x="153" y="268"/>
                  </a:lnTo>
                  <a:lnTo>
                    <a:pt x="146" y="224"/>
                  </a:lnTo>
                  <a:lnTo>
                    <a:pt x="146" y="223"/>
                  </a:lnTo>
                  <a:lnTo>
                    <a:pt x="145" y="222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40" y="223"/>
                  </a:lnTo>
                  <a:lnTo>
                    <a:pt x="139" y="224"/>
                  </a:lnTo>
                  <a:lnTo>
                    <a:pt x="139" y="572"/>
                  </a:lnTo>
                  <a:lnTo>
                    <a:pt x="139" y="575"/>
                  </a:lnTo>
                  <a:lnTo>
                    <a:pt x="138" y="576"/>
                  </a:lnTo>
                  <a:lnTo>
                    <a:pt x="136" y="579"/>
                  </a:lnTo>
                  <a:lnTo>
                    <a:pt x="133" y="579"/>
                  </a:lnTo>
                  <a:lnTo>
                    <a:pt x="132" y="580"/>
                  </a:lnTo>
                  <a:lnTo>
                    <a:pt x="8" y="580"/>
                  </a:lnTo>
                  <a:lnTo>
                    <a:pt x="5" y="579"/>
                  </a:lnTo>
                  <a:lnTo>
                    <a:pt x="3" y="578"/>
                  </a:lnTo>
                  <a:lnTo>
                    <a:pt x="1" y="576"/>
                  </a:lnTo>
                  <a:lnTo>
                    <a:pt x="0" y="573"/>
                  </a:lnTo>
                  <a:lnTo>
                    <a:pt x="0" y="572"/>
                  </a:lnTo>
                  <a:close/>
                  <a:moveTo>
                    <a:pt x="1063" y="408"/>
                  </a:moveTo>
                  <a:lnTo>
                    <a:pt x="1062" y="410"/>
                  </a:lnTo>
                  <a:lnTo>
                    <a:pt x="1062" y="412"/>
                  </a:lnTo>
                  <a:lnTo>
                    <a:pt x="1061" y="413"/>
                  </a:lnTo>
                  <a:lnTo>
                    <a:pt x="1060" y="414"/>
                  </a:lnTo>
                  <a:lnTo>
                    <a:pt x="1058" y="414"/>
                  </a:lnTo>
                  <a:lnTo>
                    <a:pt x="1057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7" y="415"/>
                  </a:lnTo>
                  <a:lnTo>
                    <a:pt x="796" y="417"/>
                  </a:lnTo>
                  <a:lnTo>
                    <a:pt x="795" y="418"/>
                  </a:lnTo>
                  <a:lnTo>
                    <a:pt x="795" y="421"/>
                  </a:lnTo>
                  <a:lnTo>
                    <a:pt x="795" y="422"/>
                  </a:lnTo>
                  <a:lnTo>
                    <a:pt x="796" y="430"/>
                  </a:lnTo>
                  <a:lnTo>
                    <a:pt x="799" y="438"/>
                  </a:lnTo>
                  <a:lnTo>
                    <a:pt x="801" y="445"/>
                  </a:lnTo>
                  <a:lnTo>
                    <a:pt x="804" y="451"/>
                  </a:lnTo>
                  <a:lnTo>
                    <a:pt x="808" y="457"/>
                  </a:lnTo>
                  <a:lnTo>
                    <a:pt x="812" y="462"/>
                  </a:lnTo>
                  <a:lnTo>
                    <a:pt x="817" y="466"/>
                  </a:lnTo>
                  <a:lnTo>
                    <a:pt x="822" y="470"/>
                  </a:lnTo>
                  <a:lnTo>
                    <a:pt x="827" y="473"/>
                  </a:lnTo>
                  <a:lnTo>
                    <a:pt x="833" y="476"/>
                  </a:lnTo>
                  <a:lnTo>
                    <a:pt x="840" y="478"/>
                  </a:lnTo>
                  <a:lnTo>
                    <a:pt x="846" y="480"/>
                  </a:lnTo>
                  <a:lnTo>
                    <a:pt x="854" y="481"/>
                  </a:lnTo>
                  <a:lnTo>
                    <a:pt x="861" y="482"/>
                  </a:lnTo>
                  <a:lnTo>
                    <a:pt x="878" y="482"/>
                  </a:lnTo>
                  <a:lnTo>
                    <a:pt x="886" y="482"/>
                  </a:lnTo>
                  <a:lnTo>
                    <a:pt x="894" y="481"/>
                  </a:lnTo>
                  <a:lnTo>
                    <a:pt x="903" y="480"/>
                  </a:lnTo>
                  <a:lnTo>
                    <a:pt x="911" y="479"/>
                  </a:lnTo>
                  <a:lnTo>
                    <a:pt x="928" y="475"/>
                  </a:lnTo>
                  <a:lnTo>
                    <a:pt x="943" y="470"/>
                  </a:lnTo>
                  <a:lnTo>
                    <a:pt x="958" y="464"/>
                  </a:lnTo>
                  <a:lnTo>
                    <a:pt x="971" y="459"/>
                  </a:lnTo>
                  <a:lnTo>
                    <a:pt x="983" y="453"/>
                  </a:lnTo>
                  <a:lnTo>
                    <a:pt x="992" y="448"/>
                  </a:lnTo>
                  <a:lnTo>
                    <a:pt x="994" y="447"/>
                  </a:lnTo>
                  <a:lnTo>
                    <a:pt x="996" y="447"/>
                  </a:lnTo>
                  <a:lnTo>
                    <a:pt x="998" y="447"/>
                  </a:lnTo>
                  <a:lnTo>
                    <a:pt x="999" y="448"/>
                  </a:lnTo>
                  <a:lnTo>
                    <a:pt x="1002" y="450"/>
                  </a:lnTo>
                  <a:lnTo>
                    <a:pt x="1050" y="531"/>
                  </a:lnTo>
                  <a:lnTo>
                    <a:pt x="1052" y="535"/>
                  </a:lnTo>
                  <a:lnTo>
                    <a:pt x="1052" y="537"/>
                  </a:lnTo>
                  <a:lnTo>
                    <a:pt x="1051" y="538"/>
                  </a:lnTo>
                  <a:lnTo>
                    <a:pt x="1051" y="540"/>
                  </a:lnTo>
                  <a:lnTo>
                    <a:pt x="1050" y="540"/>
                  </a:lnTo>
                  <a:lnTo>
                    <a:pt x="1048" y="542"/>
                  </a:lnTo>
                  <a:lnTo>
                    <a:pt x="1038" y="547"/>
                  </a:lnTo>
                  <a:lnTo>
                    <a:pt x="1028" y="553"/>
                  </a:lnTo>
                  <a:lnTo>
                    <a:pt x="1018" y="558"/>
                  </a:lnTo>
                  <a:lnTo>
                    <a:pt x="1007" y="562"/>
                  </a:lnTo>
                  <a:lnTo>
                    <a:pt x="996" y="567"/>
                  </a:lnTo>
                  <a:lnTo>
                    <a:pt x="985" y="570"/>
                  </a:lnTo>
                  <a:lnTo>
                    <a:pt x="974" y="574"/>
                  </a:lnTo>
                  <a:lnTo>
                    <a:pt x="963" y="577"/>
                  </a:lnTo>
                  <a:lnTo>
                    <a:pt x="951" y="580"/>
                  </a:lnTo>
                  <a:lnTo>
                    <a:pt x="939" y="582"/>
                  </a:lnTo>
                  <a:lnTo>
                    <a:pt x="927" y="584"/>
                  </a:lnTo>
                  <a:lnTo>
                    <a:pt x="915" y="585"/>
                  </a:lnTo>
                  <a:lnTo>
                    <a:pt x="903" y="587"/>
                  </a:lnTo>
                  <a:lnTo>
                    <a:pt x="891" y="587"/>
                  </a:lnTo>
                  <a:lnTo>
                    <a:pt x="866" y="588"/>
                  </a:lnTo>
                  <a:lnTo>
                    <a:pt x="844" y="588"/>
                  </a:lnTo>
                  <a:lnTo>
                    <a:pt x="823" y="586"/>
                  </a:lnTo>
                  <a:lnTo>
                    <a:pt x="813" y="584"/>
                  </a:lnTo>
                  <a:lnTo>
                    <a:pt x="802" y="583"/>
                  </a:lnTo>
                  <a:lnTo>
                    <a:pt x="792" y="580"/>
                  </a:lnTo>
                  <a:lnTo>
                    <a:pt x="782" y="578"/>
                  </a:lnTo>
                  <a:lnTo>
                    <a:pt x="772" y="575"/>
                  </a:lnTo>
                  <a:lnTo>
                    <a:pt x="762" y="572"/>
                  </a:lnTo>
                  <a:lnTo>
                    <a:pt x="753" y="568"/>
                  </a:lnTo>
                  <a:lnTo>
                    <a:pt x="744" y="564"/>
                  </a:lnTo>
                  <a:lnTo>
                    <a:pt x="735" y="559"/>
                  </a:lnTo>
                  <a:lnTo>
                    <a:pt x="726" y="554"/>
                  </a:lnTo>
                  <a:lnTo>
                    <a:pt x="718" y="549"/>
                  </a:lnTo>
                  <a:lnTo>
                    <a:pt x="710" y="543"/>
                  </a:lnTo>
                  <a:lnTo>
                    <a:pt x="702" y="537"/>
                  </a:lnTo>
                  <a:lnTo>
                    <a:pt x="694" y="530"/>
                  </a:lnTo>
                  <a:lnTo>
                    <a:pt x="687" y="522"/>
                  </a:lnTo>
                  <a:lnTo>
                    <a:pt x="681" y="514"/>
                  </a:lnTo>
                  <a:lnTo>
                    <a:pt x="675" y="505"/>
                  </a:lnTo>
                  <a:lnTo>
                    <a:pt x="669" y="496"/>
                  </a:lnTo>
                  <a:lnTo>
                    <a:pt x="664" y="486"/>
                  </a:lnTo>
                  <a:lnTo>
                    <a:pt x="659" y="476"/>
                  </a:lnTo>
                  <a:lnTo>
                    <a:pt x="654" y="465"/>
                  </a:lnTo>
                  <a:lnTo>
                    <a:pt x="652" y="459"/>
                  </a:lnTo>
                  <a:lnTo>
                    <a:pt x="651" y="454"/>
                  </a:lnTo>
                  <a:lnTo>
                    <a:pt x="647" y="441"/>
                  </a:lnTo>
                  <a:lnTo>
                    <a:pt x="645" y="429"/>
                  </a:lnTo>
                  <a:lnTo>
                    <a:pt x="642" y="415"/>
                  </a:lnTo>
                  <a:lnTo>
                    <a:pt x="642" y="408"/>
                  </a:lnTo>
                  <a:lnTo>
                    <a:pt x="641" y="401"/>
                  </a:lnTo>
                  <a:lnTo>
                    <a:pt x="640" y="386"/>
                  </a:lnTo>
                  <a:lnTo>
                    <a:pt x="640" y="370"/>
                  </a:lnTo>
                  <a:lnTo>
                    <a:pt x="640" y="355"/>
                  </a:lnTo>
                  <a:lnTo>
                    <a:pt x="641" y="340"/>
                  </a:lnTo>
                  <a:lnTo>
                    <a:pt x="643" y="326"/>
                  </a:lnTo>
                  <a:lnTo>
                    <a:pt x="646" y="313"/>
                  </a:lnTo>
                  <a:lnTo>
                    <a:pt x="649" y="300"/>
                  </a:lnTo>
                  <a:lnTo>
                    <a:pt x="653" y="288"/>
                  </a:lnTo>
                  <a:lnTo>
                    <a:pt x="657" y="276"/>
                  </a:lnTo>
                  <a:lnTo>
                    <a:pt x="662" y="265"/>
                  </a:lnTo>
                  <a:lnTo>
                    <a:pt x="668" y="255"/>
                  </a:lnTo>
                  <a:lnTo>
                    <a:pt x="674" y="245"/>
                  </a:lnTo>
                  <a:lnTo>
                    <a:pt x="680" y="236"/>
                  </a:lnTo>
                  <a:lnTo>
                    <a:pt x="687" y="227"/>
                  </a:lnTo>
                  <a:lnTo>
                    <a:pt x="694" y="219"/>
                  </a:lnTo>
                  <a:lnTo>
                    <a:pt x="702" y="212"/>
                  </a:lnTo>
                  <a:lnTo>
                    <a:pt x="710" y="204"/>
                  </a:lnTo>
                  <a:lnTo>
                    <a:pt x="718" y="198"/>
                  </a:lnTo>
                  <a:lnTo>
                    <a:pt x="727" y="192"/>
                  </a:lnTo>
                  <a:lnTo>
                    <a:pt x="735" y="186"/>
                  </a:lnTo>
                  <a:lnTo>
                    <a:pt x="744" y="181"/>
                  </a:lnTo>
                  <a:lnTo>
                    <a:pt x="753" y="177"/>
                  </a:lnTo>
                  <a:lnTo>
                    <a:pt x="762" y="172"/>
                  </a:lnTo>
                  <a:lnTo>
                    <a:pt x="771" y="169"/>
                  </a:lnTo>
                  <a:lnTo>
                    <a:pt x="781" y="165"/>
                  </a:lnTo>
                  <a:lnTo>
                    <a:pt x="790" y="162"/>
                  </a:lnTo>
                  <a:lnTo>
                    <a:pt x="799" y="160"/>
                  </a:lnTo>
                  <a:lnTo>
                    <a:pt x="808" y="158"/>
                  </a:lnTo>
                  <a:lnTo>
                    <a:pt x="817" y="156"/>
                  </a:lnTo>
                  <a:lnTo>
                    <a:pt x="826" y="154"/>
                  </a:lnTo>
                  <a:lnTo>
                    <a:pt x="844" y="152"/>
                  </a:lnTo>
                  <a:lnTo>
                    <a:pt x="852" y="152"/>
                  </a:lnTo>
                  <a:lnTo>
                    <a:pt x="860" y="152"/>
                  </a:lnTo>
                  <a:lnTo>
                    <a:pt x="868" y="152"/>
                  </a:lnTo>
                  <a:lnTo>
                    <a:pt x="876" y="152"/>
                  </a:lnTo>
                  <a:lnTo>
                    <a:pt x="893" y="153"/>
                  </a:lnTo>
                  <a:lnTo>
                    <a:pt x="901" y="155"/>
                  </a:lnTo>
                  <a:lnTo>
                    <a:pt x="910" y="156"/>
                  </a:lnTo>
                  <a:lnTo>
                    <a:pt x="927" y="160"/>
                  </a:lnTo>
                  <a:lnTo>
                    <a:pt x="936" y="162"/>
                  </a:lnTo>
                  <a:lnTo>
                    <a:pt x="944" y="165"/>
                  </a:lnTo>
                  <a:lnTo>
                    <a:pt x="953" y="168"/>
                  </a:lnTo>
                  <a:lnTo>
                    <a:pt x="961" y="172"/>
                  </a:lnTo>
                  <a:lnTo>
                    <a:pt x="969" y="177"/>
                  </a:lnTo>
                  <a:lnTo>
                    <a:pt x="977" y="181"/>
                  </a:lnTo>
                  <a:lnTo>
                    <a:pt x="985" y="187"/>
                  </a:lnTo>
                  <a:lnTo>
                    <a:pt x="993" y="193"/>
                  </a:lnTo>
                  <a:lnTo>
                    <a:pt x="1000" y="199"/>
                  </a:lnTo>
                  <a:lnTo>
                    <a:pt x="1007" y="207"/>
                  </a:lnTo>
                  <a:lnTo>
                    <a:pt x="1014" y="215"/>
                  </a:lnTo>
                  <a:lnTo>
                    <a:pt x="1021" y="223"/>
                  </a:lnTo>
                  <a:lnTo>
                    <a:pt x="1027" y="233"/>
                  </a:lnTo>
                  <a:lnTo>
                    <a:pt x="1032" y="243"/>
                  </a:lnTo>
                  <a:lnTo>
                    <a:pt x="1035" y="248"/>
                  </a:lnTo>
                  <a:lnTo>
                    <a:pt x="1038" y="253"/>
                  </a:lnTo>
                  <a:lnTo>
                    <a:pt x="1043" y="265"/>
                  </a:lnTo>
                  <a:lnTo>
                    <a:pt x="1047" y="278"/>
                  </a:lnTo>
                  <a:lnTo>
                    <a:pt x="1051" y="291"/>
                  </a:lnTo>
                  <a:lnTo>
                    <a:pt x="1054" y="305"/>
                  </a:lnTo>
                  <a:lnTo>
                    <a:pt x="1057" y="320"/>
                  </a:lnTo>
                  <a:lnTo>
                    <a:pt x="1060" y="336"/>
                  </a:lnTo>
                  <a:lnTo>
                    <a:pt x="1061" y="354"/>
                  </a:lnTo>
                  <a:lnTo>
                    <a:pt x="1062" y="372"/>
                  </a:lnTo>
                  <a:lnTo>
                    <a:pt x="1063" y="391"/>
                  </a:lnTo>
                  <a:lnTo>
                    <a:pt x="1063" y="408"/>
                  </a:lnTo>
                  <a:close/>
                  <a:moveTo>
                    <a:pt x="918" y="326"/>
                  </a:moveTo>
                  <a:lnTo>
                    <a:pt x="921" y="325"/>
                  </a:lnTo>
                  <a:lnTo>
                    <a:pt x="922" y="325"/>
                  </a:lnTo>
                  <a:lnTo>
                    <a:pt x="923" y="323"/>
                  </a:lnTo>
                  <a:lnTo>
                    <a:pt x="924" y="322"/>
                  </a:lnTo>
                  <a:lnTo>
                    <a:pt x="925" y="319"/>
                  </a:lnTo>
                  <a:lnTo>
                    <a:pt x="924" y="318"/>
                  </a:lnTo>
                  <a:lnTo>
                    <a:pt x="923" y="311"/>
                  </a:lnTo>
                  <a:lnTo>
                    <a:pt x="922" y="304"/>
                  </a:lnTo>
                  <a:lnTo>
                    <a:pt x="920" y="297"/>
                  </a:lnTo>
                  <a:lnTo>
                    <a:pt x="917" y="291"/>
                  </a:lnTo>
                  <a:lnTo>
                    <a:pt x="915" y="286"/>
                  </a:lnTo>
                  <a:lnTo>
                    <a:pt x="911" y="281"/>
                  </a:lnTo>
                  <a:lnTo>
                    <a:pt x="908" y="277"/>
                  </a:lnTo>
                  <a:lnTo>
                    <a:pt x="904" y="273"/>
                  </a:lnTo>
                  <a:lnTo>
                    <a:pt x="900" y="270"/>
                  </a:lnTo>
                  <a:lnTo>
                    <a:pt x="895" y="267"/>
                  </a:lnTo>
                  <a:lnTo>
                    <a:pt x="890" y="265"/>
                  </a:lnTo>
                  <a:lnTo>
                    <a:pt x="885" y="263"/>
                  </a:lnTo>
                  <a:lnTo>
                    <a:pt x="879" y="262"/>
                  </a:lnTo>
                  <a:lnTo>
                    <a:pt x="873" y="261"/>
                  </a:lnTo>
                  <a:lnTo>
                    <a:pt x="866" y="260"/>
                  </a:lnTo>
                  <a:lnTo>
                    <a:pt x="860" y="260"/>
                  </a:lnTo>
                  <a:lnTo>
                    <a:pt x="854" y="260"/>
                  </a:lnTo>
                  <a:lnTo>
                    <a:pt x="849" y="261"/>
                  </a:lnTo>
                  <a:lnTo>
                    <a:pt x="844" y="262"/>
                  </a:lnTo>
                  <a:lnTo>
                    <a:pt x="839" y="263"/>
                  </a:lnTo>
                  <a:lnTo>
                    <a:pt x="834" y="265"/>
                  </a:lnTo>
                  <a:lnTo>
                    <a:pt x="830" y="267"/>
                  </a:lnTo>
                  <a:lnTo>
                    <a:pt x="826" y="270"/>
                  </a:lnTo>
                  <a:lnTo>
                    <a:pt x="821" y="273"/>
                  </a:lnTo>
                  <a:lnTo>
                    <a:pt x="818" y="277"/>
                  </a:lnTo>
                  <a:lnTo>
                    <a:pt x="814" y="281"/>
                  </a:lnTo>
                  <a:lnTo>
                    <a:pt x="810" y="286"/>
                  </a:lnTo>
                  <a:lnTo>
                    <a:pt x="807" y="291"/>
                  </a:lnTo>
                  <a:lnTo>
                    <a:pt x="804" y="297"/>
                  </a:lnTo>
                  <a:lnTo>
                    <a:pt x="802" y="304"/>
                  </a:lnTo>
                  <a:lnTo>
                    <a:pt x="799" y="311"/>
                  </a:lnTo>
                  <a:lnTo>
                    <a:pt x="797" y="318"/>
                  </a:lnTo>
                  <a:lnTo>
                    <a:pt x="797" y="321"/>
                  </a:lnTo>
                  <a:lnTo>
                    <a:pt x="797" y="323"/>
                  </a:lnTo>
                  <a:lnTo>
                    <a:pt x="798" y="324"/>
                  </a:lnTo>
                  <a:lnTo>
                    <a:pt x="799" y="325"/>
                  </a:lnTo>
                  <a:lnTo>
                    <a:pt x="800" y="326"/>
                  </a:lnTo>
                  <a:lnTo>
                    <a:pt x="802" y="326"/>
                  </a:lnTo>
                  <a:lnTo>
                    <a:pt x="918" y="326"/>
                  </a:lnTo>
                  <a:close/>
                  <a:moveTo>
                    <a:pt x="1595" y="588"/>
                  </a:moveTo>
                  <a:lnTo>
                    <a:pt x="1577" y="588"/>
                  </a:lnTo>
                  <a:lnTo>
                    <a:pt x="1560" y="587"/>
                  </a:lnTo>
                  <a:lnTo>
                    <a:pt x="1543" y="585"/>
                  </a:lnTo>
                  <a:lnTo>
                    <a:pt x="1528" y="584"/>
                  </a:lnTo>
                  <a:lnTo>
                    <a:pt x="1513" y="581"/>
                  </a:lnTo>
                  <a:lnTo>
                    <a:pt x="1499" y="578"/>
                  </a:lnTo>
                  <a:lnTo>
                    <a:pt x="1485" y="575"/>
                  </a:lnTo>
                  <a:lnTo>
                    <a:pt x="1472" y="571"/>
                  </a:lnTo>
                  <a:lnTo>
                    <a:pt x="1460" y="567"/>
                  </a:lnTo>
                  <a:lnTo>
                    <a:pt x="1449" y="563"/>
                  </a:lnTo>
                  <a:lnTo>
                    <a:pt x="1438" y="558"/>
                  </a:lnTo>
                  <a:lnTo>
                    <a:pt x="1427" y="553"/>
                  </a:lnTo>
                  <a:lnTo>
                    <a:pt x="1418" y="548"/>
                  </a:lnTo>
                  <a:lnTo>
                    <a:pt x="1409" y="543"/>
                  </a:lnTo>
                  <a:lnTo>
                    <a:pt x="1393" y="532"/>
                  </a:lnTo>
                  <a:lnTo>
                    <a:pt x="1391" y="531"/>
                  </a:lnTo>
                  <a:lnTo>
                    <a:pt x="1390" y="529"/>
                  </a:lnTo>
                  <a:lnTo>
                    <a:pt x="1389" y="527"/>
                  </a:lnTo>
                  <a:lnTo>
                    <a:pt x="1389" y="525"/>
                  </a:lnTo>
                  <a:lnTo>
                    <a:pt x="1390" y="523"/>
                  </a:lnTo>
                  <a:lnTo>
                    <a:pt x="1391" y="522"/>
                  </a:lnTo>
                  <a:lnTo>
                    <a:pt x="1440" y="446"/>
                  </a:lnTo>
                  <a:lnTo>
                    <a:pt x="1442" y="444"/>
                  </a:lnTo>
                  <a:lnTo>
                    <a:pt x="1443" y="444"/>
                  </a:lnTo>
                  <a:lnTo>
                    <a:pt x="1444" y="443"/>
                  </a:lnTo>
                  <a:lnTo>
                    <a:pt x="1446" y="443"/>
                  </a:lnTo>
                  <a:lnTo>
                    <a:pt x="1448" y="444"/>
                  </a:lnTo>
                  <a:lnTo>
                    <a:pt x="1450" y="445"/>
                  </a:lnTo>
                  <a:lnTo>
                    <a:pt x="1465" y="456"/>
                  </a:lnTo>
                  <a:lnTo>
                    <a:pt x="1483" y="465"/>
                  </a:lnTo>
                  <a:lnTo>
                    <a:pt x="1501" y="473"/>
                  </a:lnTo>
                  <a:lnTo>
                    <a:pt x="1510" y="476"/>
                  </a:lnTo>
                  <a:lnTo>
                    <a:pt x="1520" y="479"/>
                  </a:lnTo>
                  <a:lnTo>
                    <a:pt x="1529" y="482"/>
                  </a:lnTo>
                  <a:lnTo>
                    <a:pt x="1539" y="485"/>
                  </a:lnTo>
                  <a:lnTo>
                    <a:pt x="1558" y="489"/>
                  </a:lnTo>
                  <a:lnTo>
                    <a:pt x="1576" y="491"/>
                  </a:lnTo>
                  <a:lnTo>
                    <a:pt x="1594" y="492"/>
                  </a:lnTo>
                  <a:lnTo>
                    <a:pt x="1604" y="491"/>
                  </a:lnTo>
                  <a:lnTo>
                    <a:pt x="1613" y="490"/>
                  </a:lnTo>
                  <a:lnTo>
                    <a:pt x="1622" y="488"/>
                  </a:lnTo>
                  <a:lnTo>
                    <a:pt x="1629" y="486"/>
                  </a:lnTo>
                  <a:lnTo>
                    <a:pt x="1632" y="484"/>
                  </a:lnTo>
                  <a:lnTo>
                    <a:pt x="1635" y="482"/>
                  </a:lnTo>
                  <a:lnTo>
                    <a:pt x="1638" y="480"/>
                  </a:lnTo>
                  <a:lnTo>
                    <a:pt x="1640" y="477"/>
                  </a:lnTo>
                  <a:lnTo>
                    <a:pt x="1642" y="474"/>
                  </a:lnTo>
                  <a:lnTo>
                    <a:pt x="1643" y="471"/>
                  </a:lnTo>
                  <a:lnTo>
                    <a:pt x="1644" y="468"/>
                  </a:lnTo>
                  <a:lnTo>
                    <a:pt x="1644" y="464"/>
                  </a:lnTo>
                  <a:lnTo>
                    <a:pt x="1644" y="461"/>
                  </a:lnTo>
                  <a:lnTo>
                    <a:pt x="1643" y="457"/>
                  </a:lnTo>
                  <a:lnTo>
                    <a:pt x="1642" y="454"/>
                  </a:lnTo>
                  <a:lnTo>
                    <a:pt x="1641" y="451"/>
                  </a:lnTo>
                  <a:lnTo>
                    <a:pt x="1640" y="449"/>
                  </a:lnTo>
                  <a:lnTo>
                    <a:pt x="1638" y="448"/>
                  </a:lnTo>
                  <a:lnTo>
                    <a:pt x="1636" y="445"/>
                  </a:lnTo>
                  <a:lnTo>
                    <a:pt x="1629" y="441"/>
                  </a:lnTo>
                  <a:lnTo>
                    <a:pt x="1620" y="437"/>
                  </a:lnTo>
                  <a:lnTo>
                    <a:pt x="1609" y="434"/>
                  </a:lnTo>
                  <a:lnTo>
                    <a:pt x="1595" y="432"/>
                  </a:lnTo>
                  <a:lnTo>
                    <a:pt x="1579" y="429"/>
                  </a:lnTo>
                  <a:lnTo>
                    <a:pt x="1551" y="425"/>
                  </a:lnTo>
                  <a:lnTo>
                    <a:pt x="1537" y="422"/>
                  </a:lnTo>
                  <a:lnTo>
                    <a:pt x="1522" y="419"/>
                  </a:lnTo>
                  <a:lnTo>
                    <a:pt x="1508" y="415"/>
                  </a:lnTo>
                  <a:lnTo>
                    <a:pt x="1493" y="411"/>
                  </a:lnTo>
                  <a:lnTo>
                    <a:pt x="1480" y="405"/>
                  </a:lnTo>
                  <a:lnTo>
                    <a:pt x="1466" y="398"/>
                  </a:lnTo>
                  <a:lnTo>
                    <a:pt x="1460" y="395"/>
                  </a:lnTo>
                  <a:lnTo>
                    <a:pt x="1454" y="391"/>
                  </a:lnTo>
                  <a:lnTo>
                    <a:pt x="1448" y="386"/>
                  </a:lnTo>
                  <a:lnTo>
                    <a:pt x="1443" y="382"/>
                  </a:lnTo>
                  <a:lnTo>
                    <a:pt x="1438" y="377"/>
                  </a:lnTo>
                  <a:lnTo>
                    <a:pt x="1433" y="371"/>
                  </a:lnTo>
                  <a:lnTo>
                    <a:pt x="1428" y="366"/>
                  </a:lnTo>
                  <a:lnTo>
                    <a:pt x="1424" y="359"/>
                  </a:lnTo>
                  <a:lnTo>
                    <a:pt x="1420" y="353"/>
                  </a:lnTo>
                  <a:lnTo>
                    <a:pt x="1417" y="346"/>
                  </a:lnTo>
                  <a:lnTo>
                    <a:pt x="1414" y="338"/>
                  </a:lnTo>
                  <a:lnTo>
                    <a:pt x="1411" y="330"/>
                  </a:lnTo>
                  <a:lnTo>
                    <a:pt x="1410" y="322"/>
                  </a:lnTo>
                  <a:lnTo>
                    <a:pt x="1408" y="313"/>
                  </a:lnTo>
                  <a:lnTo>
                    <a:pt x="1408" y="308"/>
                  </a:lnTo>
                  <a:lnTo>
                    <a:pt x="1407" y="304"/>
                  </a:lnTo>
                  <a:lnTo>
                    <a:pt x="1407" y="294"/>
                  </a:lnTo>
                  <a:lnTo>
                    <a:pt x="1407" y="285"/>
                  </a:lnTo>
                  <a:lnTo>
                    <a:pt x="1408" y="277"/>
                  </a:lnTo>
                  <a:lnTo>
                    <a:pt x="1409" y="268"/>
                  </a:lnTo>
                  <a:lnTo>
                    <a:pt x="1410" y="261"/>
                  </a:lnTo>
                  <a:lnTo>
                    <a:pt x="1412" y="253"/>
                  </a:lnTo>
                  <a:lnTo>
                    <a:pt x="1415" y="246"/>
                  </a:lnTo>
                  <a:lnTo>
                    <a:pt x="1417" y="239"/>
                  </a:lnTo>
                  <a:lnTo>
                    <a:pt x="1420" y="232"/>
                  </a:lnTo>
                  <a:lnTo>
                    <a:pt x="1424" y="225"/>
                  </a:lnTo>
                  <a:lnTo>
                    <a:pt x="1428" y="219"/>
                  </a:lnTo>
                  <a:lnTo>
                    <a:pt x="1436" y="208"/>
                  </a:lnTo>
                  <a:lnTo>
                    <a:pt x="1441" y="202"/>
                  </a:lnTo>
                  <a:lnTo>
                    <a:pt x="1446" y="197"/>
                  </a:lnTo>
                  <a:lnTo>
                    <a:pt x="1457" y="188"/>
                  </a:lnTo>
                  <a:lnTo>
                    <a:pt x="1463" y="183"/>
                  </a:lnTo>
                  <a:lnTo>
                    <a:pt x="1469" y="179"/>
                  </a:lnTo>
                  <a:lnTo>
                    <a:pt x="1483" y="172"/>
                  </a:lnTo>
                  <a:lnTo>
                    <a:pt x="1490" y="169"/>
                  </a:lnTo>
                  <a:lnTo>
                    <a:pt x="1497" y="166"/>
                  </a:lnTo>
                  <a:lnTo>
                    <a:pt x="1512" y="161"/>
                  </a:lnTo>
                  <a:lnTo>
                    <a:pt x="1528" y="157"/>
                  </a:lnTo>
                  <a:lnTo>
                    <a:pt x="1544" y="154"/>
                  </a:lnTo>
                  <a:lnTo>
                    <a:pt x="1561" y="152"/>
                  </a:lnTo>
                  <a:lnTo>
                    <a:pt x="1579" y="152"/>
                  </a:lnTo>
                  <a:lnTo>
                    <a:pt x="1595" y="152"/>
                  </a:lnTo>
                  <a:lnTo>
                    <a:pt x="1611" y="153"/>
                  </a:lnTo>
                  <a:lnTo>
                    <a:pt x="1626" y="154"/>
                  </a:lnTo>
                  <a:lnTo>
                    <a:pt x="1641" y="156"/>
                  </a:lnTo>
                  <a:lnTo>
                    <a:pt x="1654" y="158"/>
                  </a:lnTo>
                  <a:lnTo>
                    <a:pt x="1667" y="160"/>
                  </a:lnTo>
                  <a:lnTo>
                    <a:pt x="1679" y="163"/>
                  </a:lnTo>
                  <a:lnTo>
                    <a:pt x="1691" y="167"/>
                  </a:lnTo>
                  <a:lnTo>
                    <a:pt x="1702" y="170"/>
                  </a:lnTo>
                  <a:lnTo>
                    <a:pt x="1713" y="174"/>
                  </a:lnTo>
                  <a:lnTo>
                    <a:pt x="1723" y="179"/>
                  </a:lnTo>
                  <a:lnTo>
                    <a:pt x="1733" y="183"/>
                  </a:lnTo>
                  <a:lnTo>
                    <a:pt x="1742" y="188"/>
                  </a:lnTo>
                  <a:lnTo>
                    <a:pt x="1751" y="194"/>
                  </a:lnTo>
                  <a:lnTo>
                    <a:pt x="1768" y="205"/>
                  </a:lnTo>
                  <a:lnTo>
                    <a:pt x="1770" y="207"/>
                  </a:lnTo>
                  <a:lnTo>
                    <a:pt x="1771" y="209"/>
                  </a:lnTo>
                  <a:lnTo>
                    <a:pt x="1772" y="211"/>
                  </a:lnTo>
                  <a:lnTo>
                    <a:pt x="1772" y="212"/>
                  </a:lnTo>
                  <a:lnTo>
                    <a:pt x="1771" y="215"/>
                  </a:lnTo>
                  <a:lnTo>
                    <a:pt x="1770" y="216"/>
                  </a:lnTo>
                  <a:lnTo>
                    <a:pt x="1722" y="288"/>
                  </a:lnTo>
                  <a:lnTo>
                    <a:pt x="1720" y="290"/>
                  </a:lnTo>
                  <a:lnTo>
                    <a:pt x="1718" y="292"/>
                  </a:lnTo>
                  <a:lnTo>
                    <a:pt x="1716" y="292"/>
                  </a:lnTo>
                  <a:lnTo>
                    <a:pt x="1715" y="292"/>
                  </a:lnTo>
                  <a:lnTo>
                    <a:pt x="1711" y="292"/>
                  </a:lnTo>
                  <a:lnTo>
                    <a:pt x="1708" y="290"/>
                  </a:lnTo>
                  <a:lnTo>
                    <a:pt x="1693" y="282"/>
                  </a:lnTo>
                  <a:lnTo>
                    <a:pt x="1677" y="274"/>
                  </a:lnTo>
                  <a:lnTo>
                    <a:pt x="1662" y="268"/>
                  </a:lnTo>
                  <a:lnTo>
                    <a:pt x="1647" y="263"/>
                  </a:lnTo>
                  <a:lnTo>
                    <a:pt x="1633" y="258"/>
                  </a:lnTo>
                  <a:lnTo>
                    <a:pt x="1619" y="255"/>
                  </a:lnTo>
                  <a:lnTo>
                    <a:pt x="1612" y="254"/>
                  </a:lnTo>
                  <a:lnTo>
                    <a:pt x="1606" y="254"/>
                  </a:lnTo>
                  <a:lnTo>
                    <a:pt x="1593" y="253"/>
                  </a:lnTo>
                  <a:lnTo>
                    <a:pt x="1584" y="253"/>
                  </a:lnTo>
                  <a:lnTo>
                    <a:pt x="1576" y="254"/>
                  </a:lnTo>
                  <a:lnTo>
                    <a:pt x="1568" y="256"/>
                  </a:lnTo>
                  <a:lnTo>
                    <a:pt x="1562" y="259"/>
                  </a:lnTo>
                  <a:lnTo>
                    <a:pt x="1560" y="261"/>
                  </a:lnTo>
                  <a:lnTo>
                    <a:pt x="1557" y="263"/>
                  </a:lnTo>
                  <a:lnTo>
                    <a:pt x="1554" y="267"/>
                  </a:lnTo>
                  <a:lnTo>
                    <a:pt x="1552" y="270"/>
                  </a:lnTo>
                  <a:lnTo>
                    <a:pt x="1551" y="273"/>
                  </a:lnTo>
                  <a:lnTo>
                    <a:pt x="1551" y="276"/>
                  </a:lnTo>
                  <a:lnTo>
                    <a:pt x="1550" y="280"/>
                  </a:lnTo>
                  <a:lnTo>
                    <a:pt x="1551" y="283"/>
                  </a:lnTo>
                  <a:lnTo>
                    <a:pt x="1551" y="286"/>
                  </a:lnTo>
                  <a:lnTo>
                    <a:pt x="1553" y="289"/>
                  </a:lnTo>
                  <a:lnTo>
                    <a:pt x="1555" y="292"/>
                  </a:lnTo>
                  <a:lnTo>
                    <a:pt x="1557" y="295"/>
                  </a:lnTo>
                  <a:lnTo>
                    <a:pt x="1560" y="297"/>
                  </a:lnTo>
                  <a:lnTo>
                    <a:pt x="1563" y="299"/>
                  </a:lnTo>
                  <a:lnTo>
                    <a:pt x="1567" y="301"/>
                  </a:lnTo>
                  <a:lnTo>
                    <a:pt x="1576" y="304"/>
                  </a:lnTo>
                  <a:lnTo>
                    <a:pt x="1587" y="307"/>
                  </a:lnTo>
                  <a:lnTo>
                    <a:pt x="1600" y="309"/>
                  </a:lnTo>
                  <a:lnTo>
                    <a:pt x="1615" y="312"/>
                  </a:lnTo>
                  <a:lnTo>
                    <a:pt x="1642" y="316"/>
                  </a:lnTo>
                  <a:lnTo>
                    <a:pt x="1657" y="318"/>
                  </a:lnTo>
                  <a:lnTo>
                    <a:pt x="1672" y="321"/>
                  </a:lnTo>
                  <a:lnTo>
                    <a:pt x="1686" y="325"/>
                  </a:lnTo>
                  <a:lnTo>
                    <a:pt x="1701" y="329"/>
                  </a:lnTo>
                  <a:lnTo>
                    <a:pt x="1715" y="334"/>
                  </a:lnTo>
                  <a:lnTo>
                    <a:pt x="1728" y="340"/>
                  </a:lnTo>
                  <a:lnTo>
                    <a:pt x="1740" y="348"/>
                  </a:lnTo>
                  <a:lnTo>
                    <a:pt x="1746" y="352"/>
                  </a:lnTo>
                  <a:lnTo>
                    <a:pt x="1752" y="356"/>
                  </a:lnTo>
                  <a:lnTo>
                    <a:pt x="1757" y="361"/>
                  </a:lnTo>
                  <a:lnTo>
                    <a:pt x="1762" y="366"/>
                  </a:lnTo>
                  <a:lnTo>
                    <a:pt x="1766" y="371"/>
                  </a:lnTo>
                  <a:lnTo>
                    <a:pt x="1771" y="377"/>
                  </a:lnTo>
                  <a:lnTo>
                    <a:pt x="1774" y="383"/>
                  </a:lnTo>
                  <a:lnTo>
                    <a:pt x="1778" y="390"/>
                  </a:lnTo>
                  <a:lnTo>
                    <a:pt x="1781" y="397"/>
                  </a:lnTo>
                  <a:lnTo>
                    <a:pt x="1783" y="404"/>
                  </a:lnTo>
                  <a:lnTo>
                    <a:pt x="1785" y="412"/>
                  </a:lnTo>
                  <a:lnTo>
                    <a:pt x="1787" y="420"/>
                  </a:lnTo>
                  <a:lnTo>
                    <a:pt x="1787" y="425"/>
                  </a:lnTo>
                  <a:lnTo>
                    <a:pt x="1787" y="429"/>
                  </a:lnTo>
                  <a:lnTo>
                    <a:pt x="1788" y="438"/>
                  </a:lnTo>
                  <a:lnTo>
                    <a:pt x="1787" y="449"/>
                  </a:lnTo>
                  <a:lnTo>
                    <a:pt x="1787" y="458"/>
                  </a:lnTo>
                  <a:lnTo>
                    <a:pt x="1785" y="468"/>
                  </a:lnTo>
                  <a:lnTo>
                    <a:pt x="1783" y="477"/>
                  </a:lnTo>
                  <a:lnTo>
                    <a:pt x="1781" y="485"/>
                  </a:lnTo>
                  <a:lnTo>
                    <a:pt x="1778" y="494"/>
                  </a:lnTo>
                  <a:lnTo>
                    <a:pt x="1775" y="501"/>
                  </a:lnTo>
                  <a:lnTo>
                    <a:pt x="1771" y="509"/>
                  </a:lnTo>
                  <a:lnTo>
                    <a:pt x="1767" y="516"/>
                  </a:lnTo>
                  <a:lnTo>
                    <a:pt x="1763" y="523"/>
                  </a:lnTo>
                  <a:lnTo>
                    <a:pt x="1758" y="529"/>
                  </a:lnTo>
                  <a:lnTo>
                    <a:pt x="1752" y="535"/>
                  </a:lnTo>
                  <a:lnTo>
                    <a:pt x="1747" y="540"/>
                  </a:lnTo>
                  <a:lnTo>
                    <a:pt x="1741" y="546"/>
                  </a:lnTo>
                  <a:lnTo>
                    <a:pt x="1734" y="550"/>
                  </a:lnTo>
                  <a:lnTo>
                    <a:pt x="1728" y="555"/>
                  </a:lnTo>
                  <a:lnTo>
                    <a:pt x="1721" y="559"/>
                  </a:lnTo>
                  <a:lnTo>
                    <a:pt x="1714" y="563"/>
                  </a:lnTo>
                  <a:lnTo>
                    <a:pt x="1699" y="570"/>
                  </a:lnTo>
                  <a:lnTo>
                    <a:pt x="1683" y="576"/>
                  </a:lnTo>
                  <a:lnTo>
                    <a:pt x="1675" y="578"/>
                  </a:lnTo>
                  <a:lnTo>
                    <a:pt x="1666" y="580"/>
                  </a:lnTo>
                  <a:lnTo>
                    <a:pt x="1649" y="584"/>
                  </a:lnTo>
                  <a:lnTo>
                    <a:pt x="1631" y="586"/>
                  </a:lnTo>
                  <a:lnTo>
                    <a:pt x="1613" y="588"/>
                  </a:lnTo>
                  <a:lnTo>
                    <a:pt x="1595" y="5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80083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/ picture,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1999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Select this placeholder and insert picture from insert menu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4" y="5949950"/>
            <a:ext cx="10658474" cy="215354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lang="fi-FI" sz="1600" spc="40" baseline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Date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1773238"/>
            <a:ext cx="10658474" cy="1943794"/>
          </a:xfrm>
        </p:spPr>
        <p:txBody>
          <a:bodyPr anchor="b" anchorCtr="0"/>
          <a:lstStyle>
            <a:lvl1pPr>
              <a:lnSpc>
                <a:spcPct val="95000"/>
              </a:lnSpc>
              <a:defRPr sz="4400" b="0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933055"/>
            <a:ext cx="10658475" cy="936105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b="0" spc="-4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6CA5E9-B2BF-4462-83F1-3DD4D6BFB3CF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7F2C066-1B7D-4C32-A446-27BD28D7E3D4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458096" y="404776"/>
            <a:ext cx="2901599" cy="100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831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/ picture,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1999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dirty="0"/>
              <a:t>Select this placeholder and insert picture from insert menu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4" y="5949950"/>
            <a:ext cx="10658474" cy="215354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lang="fi-FI" sz="1600" spc="40" baseline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Date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1773238"/>
            <a:ext cx="10658474" cy="1943794"/>
          </a:xfrm>
        </p:spPr>
        <p:txBody>
          <a:bodyPr anchor="b" anchorCtr="0"/>
          <a:lstStyle>
            <a:lvl1pPr>
              <a:lnSpc>
                <a:spcPct val="95000"/>
              </a:lnSpc>
              <a:defRPr sz="4400" b="0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3933055"/>
            <a:ext cx="10658475" cy="936105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b="0" spc="-4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06CA5E9-B2BF-4462-83F1-3DD4D6BFB3CF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58096" y="404776"/>
            <a:ext cx="2901600" cy="100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631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/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2" y="3035936"/>
            <a:ext cx="10658475" cy="643253"/>
          </a:xfrm>
        </p:spPr>
        <p:txBody>
          <a:bodyPr anchor="ctr" anchorCtr="0">
            <a:spAutoFit/>
          </a:bodyPr>
          <a:lstStyle>
            <a:lvl1pPr algn="l">
              <a:lnSpc>
                <a:spcPct val="95000"/>
              </a:lnSpc>
              <a:defRPr sz="4400" b="0" cap="none" spc="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EFE15CB-DF76-4428-AA1A-F64EDAEF0077}" type="datetime1">
              <a:rPr lang="en-GB" smtClean="0"/>
              <a:t>11/09/2022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4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/ kaarna">
    <p:bg>
      <p:bgPr>
        <a:solidFill>
          <a:srgbClr val="857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EFE15CB-DF76-4428-AA1A-F64EDAEF0077}" type="datetime1">
              <a:rPr lang="en-GB" smtClean="0"/>
              <a:t>11/09/2022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6762" y="3035936"/>
            <a:ext cx="10658475" cy="643253"/>
          </a:xfrm>
        </p:spPr>
        <p:txBody>
          <a:bodyPr anchor="ctr" anchorCtr="0">
            <a:spAutoFit/>
          </a:bodyPr>
          <a:lstStyle>
            <a:lvl1pPr algn="l">
              <a:lnSpc>
                <a:spcPct val="95000"/>
              </a:lnSpc>
              <a:defRPr sz="4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35360" y="6093296"/>
            <a:ext cx="1243838" cy="432000"/>
            <a:chOff x="3279775" y="2451101"/>
            <a:chExt cx="5640388" cy="1958974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279775" y="2451101"/>
              <a:ext cx="1838325" cy="1944687"/>
            </a:xfrm>
            <a:custGeom>
              <a:avLst/>
              <a:gdLst>
                <a:gd name="T0" fmla="*/ 978 w 1158"/>
                <a:gd name="T1" fmla="*/ 608 h 1225"/>
                <a:gd name="T2" fmla="*/ 974 w 1158"/>
                <a:gd name="T3" fmla="*/ 610 h 1225"/>
                <a:gd name="T4" fmla="*/ 968 w 1158"/>
                <a:gd name="T5" fmla="*/ 608 h 1225"/>
                <a:gd name="T6" fmla="*/ 966 w 1158"/>
                <a:gd name="T7" fmla="*/ 134 h 1225"/>
                <a:gd name="T8" fmla="*/ 963 w 1158"/>
                <a:gd name="T9" fmla="*/ 128 h 1225"/>
                <a:gd name="T10" fmla="*/ 956 w 1158"/>
                <a:gd name="T11" fmla="*/ 128 h 1225"/>
                <a:gd name="T12" fmla="*/ 953 w 1158"/>
                <a:gd name="T13" fmla="*/ 132 h 1225"/>
                <a:gd name="T14" fmla="*/ 784 w 1158"/>
                <a:gd name="T15" fmla="*/ 603 h 1225"/>
                <a:gd name="T16" fmla="*/ 779 w 1158"/>
                <a:gd name="T17" fmla="*/ 607 h 1225"/>
                <a:gd name="T18" fmla="*/ 773 w 1158"/>
                <a:gd name="T19" fmla="*/ 605 h 1225"/>
                <a:gd name="T20" fmla="*/ 771 w 1158"/>
                <a:gd name="T21" fmla="*/ 466 h 1225"/>
                <a:gd name="T22" fmla="*/ 769 w 1158"/>
                <a:gd name="T23" fmla="*/ 461 h 1225"/>
                <a:gd name="T24" fmla="*/ 764 w 1158"/>
                <a:gd name="T25" fmla="*/ 459 h 1225"/>
                <a:gd name="T26" fmla="*/ 584 w 1158"/>
                <a:gd name="T27" fmla="*/ 614 h 1225"/>
                <a:gd name="T28" fmla="*/ 579 w 1158"/>
                <a:gd name="T29" fmla="*/ 616 h 1225"/>
                <a:gd name="T30" fmla="*/ 396 w 1158"/>
                <a:gd name="T31" fmla="*/ 461 h 1225"/>
                <a:gd name="T32" fmla="*/ 390 w 1158"/>
                <a:gd name="T33" fmla="*/ 460 h 1225"/>
                <a:gd name="T34" fmla="*/ 386 w 1158"/>
                <a:gd name="T35" fmla="*/ 464 h 1225"/>
                <a:gd name="T36" fmla="*/ 386 w 1158"/>
                <a:gd name="T37" fmla="*/ 603 h 1225"/>
                <a:gd name="T38" fmla="*/ 381 w 1158"/>
                <a:gd name="T39" fmla="*/ 607 h 1225"/>
                <a:gd name="T40" fmla="*/ 375 w 1158"/>
                <a:gd name="T41" fmla="*/ 605 h 1225"/>
                <a:gd name="T42" fmla="*/ 292 w 1158"/>
                <a:gd name="T43" fmla="*/ 378 h 1225"/>
                <a:gd name="T44" fmla="*/ 203 w 1158"/>
                <a:gd name="T45" fmla="*/ 130 h 1225"/>
                <a:gd name="T46" fmla="*/ 197 w 1158"/>
                <a:gd name="T47" fmla="*/ 128 h 1225"/>
                <a:gd name="T48" fmla="*/ 192 w 1158"/>
                <a:gd name="T49" fmla="*/ 132 h 1225"/>
                <a:gd name="T50" fmla="*/ 191 w 1158"/>
                <a:gd name="T51" fmla="*/ 606 h 1225"/>
                <a:gd name="T52" fmla="*/ 186 w 1158"/>
                <a:gd name="T53" fmla="*/ 610 h 1225"/>
                <a:gd name="T54" fmla="*/ 181 w 1158"/>
                <a:gd name="T55" fmla="*/ 609 h 1225"/>
                <a:gd name="T56" fmla="*/ 13 w 1158"/>
                <a:gd name="T57" fmla="*/ 5 h 1225"/>
                <a:gd name="T58" fmla="*/ 10 w 1158"/>
                <a:gd name="T59" fmla="*/ 1 h 1225"/>
                <a:gd name="T60" fmla="*/ 4 w 1158"/>
                <a:gd name="T61" fmla="*/ 1 h 1225"/>
                <a:gd name="T62" fmla="*/ 0 w 1158"/>
                <a:gd name="T63" fmla="*/ 7 h 1225"/>
                <a:gd name="T64" fmla="*/ 1 w 1158"/>
                <a:gd name="T65" fmla="*/ 552 h 1225"/>
                <a:gd name="T66" fmla="*/ 147 w 1158"/>
                <a:gd name="T67" fmla="*/ 644 h 1225"/>
                <a:gd name="T68" fmla="*/ 389 w 1158"/>
                <a:gd name="T69" fmla="*/ 646 h 1225"/>
                <a:gd name="T70" fmla="*/ 397 w 1158"/>
                <a:gd name="T71" fmla="*/ 649 h 1225"/>
                <a:gd name="T72" fmla="*/ 500 w 1158"/>
                <a:gd name="T73" fmla="*/ 909 h 1225"/>
                <a:gd name="T74" fmla="*/ 501 w 1158"/>
                <a:gd name="T75" fmla="*/ 917 h 1225"/>
                <a:gd name="T76" fmla="*/ 447 w 1158"/>
                <a:gd name="T77" fmla="*/ 1030 h 1225"/>
                <a:gd name="T78" fmla="*/ 519 w 1158"/>
                <a:gd name="T79" fmla="*/ 1218 h 1225"/>
                <a:gd name="T80" fmla="*/ 526 w 1158"/>
                <a:gd name="T81" fmla="*/ 1224 h 1225"/>
                <a:gd name="T82" fmla="*/ 629 w 1158"/>
                <a:gd name="T83" fmla="*/ 1225 h 1225"/>
                <a:gd name="T84" fmla="*/ 637 w 1158"/>
                <a:gd name="T85" fmla="*/ 1221 h 1225"/>
                <a:gd name="T86" fmla="*/ 710 w 1158"/>
                <a:gd name="T87" fmla="*/ 1036 h 1225"/>
                <a:gd name="T88" fmla="*/ 710 w 1158"/>
                <a:gd name="T89" fmla="*/ 1030 h 1225"/>
                <a:gd name="T90" fmla="*/ 657 w 1158"/>
                <a:gd name="T91" fmla="*/ 917 h 1225"/>
                <a:gd name="T92" fmla="*/ 758 w 1158"/>
                <a:gd name="T93" fmla="*/ 652 h 1225"/>
                <a:gd name="T94" fmla="*/ 765 w 1158"/>
                <a:gd name="T95" fmla="*/ 646 h 1225"/>
                <a:gd name="T96" fmla="*/ 1009 w 1158"/>
                <a:gd name="T97" fmla="*/ 645 h 1225"/>
                <a:gd name="T98" fmla="*/ 1155 w 1158"/>
                <a:gd name="T99" fmla="*/ 554 h 1225"/>
                <a:gd name="T100" fmla="*/ 1158 w 1158"/>
                <a:gd name="T101" fmla="*/ 549 h 1225"/>
                <a:gd name="T102" fmla="*/ 1158 w 1158"/>
                <a:gd name="T103" fmla="*/ 4 h 1225"/>
                <a:gd name="T104" fmla="*/ 1152 w 1158"/>
                <a:gd name="T105" fmla="*/ 0 h 1225"/>
                <a:gd name="T106" fmla="*/ 1146 w 1158"/>
                <a:gd name="T107" fmla="*/ 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8" h="1225">
                  <a:moveTo>
                    <a:pt x="1145" y="5"/>
                  </a:moveTo>
                  <a:lnTo>
                    <a:pt x="979" y="605"/>
                  </a:lnTo>
                  <a:lnTo>
                    <a:pt x="978" y="608"/>
                  </a:lnTo>
                  <a:lnTo>
                    <a:pt x="977" y="608"/>
                  </a:lnTo>
                  <a:lnTo>
                    <a:pt x="976" y="609"/>
                  </a:lnTo>
                  <a:lnTo>
                    <a:pt x="974" y="610"/>
                  </a:lnTo>
                  <a:lnTo>
                    <a:pt x="972" y="610"/>
                  </a:lnTo>
                  <a:lnTo>
                    <a:pt x="970" y="609"/>
                  </a:lnTo>
                  <a:lnTo>
                    <a:pt x="968" y="608"/>
                  </a:lnTo>
                  <a:lnTo>
                    <a:pt x="967" y="606"/>
                  </a:lnTo>
                  <a:lnTo>
                    <a:pt x="966" y="603"/>
                  </a:lnTo>
                  <a:lnTo>
                    <a:pt x="966" y="134"/>
                  </a:lnTo>
                  <a:lnTo>
                    <a:pt x="966" y="132"/>
                  </a:lnTo>
                  <a:lnTo>
                    <a:pt x="964" y="130"/>
                  </a:lnTo>
                  <a:lnTo>
                    <a:pt x="963" y="128"/>
                  </a:lnTo>
                  <a:lnTo>
                    <a:pt x="961" y="128"/>
                  </a:lnTo>
                  <a:lnTo>
                    <a:pt x="958" y="128"/>
                  </a:lnTo>
                  <a:lnTo>
                    <a:pt x="956" y="128"/>
                  </a:lnTo>
                  <a:lnTo>
                    <a:pt x="955" y="129"/>
                  </a:lnTo>
                  <a:lnTo>
                    <a:pt x="955" y="130"/>
                  </a:lnTo>
                  <a:lnTo>
                    <a:pt x="953" y="132"/>
                  </a:lnTo>
                  <a:lnTo>
                    <a:pt x="916" y="240"/>
                  </a:lnTo>
                  <a:lnTo>
                    <a:pt x="865" y="378"/>
                  </a:lnTo>
                  <a:lnTo>
                    <a:pt x="784" y="603"/>
                  </a:lnTo>
                  <a:lnTo>
                    <a:pt x="782" y="605"/>
                  </a:lnTo>
                  <a:lnTo>
                    <a:pt x="781" y="606"/>
                  </a:lnTo>
                  <a:lnTo>
                    <a:pt x="779" y="607"/>
                  </a:lnTo>
                  <a:lnTo>
                    <a:pt x="776" y="607"/>
                  </a:lnTo>
                  <a:lnTo>
                    <a:pt x="774" y="606"/>
                  </a:lnTo>
                  <a:lnTo>
                    <a:pt x="773" y="605"/>
                  </a:lnTo>
                  <a:lnTo>
                    <a:pt x="772" y="603"/>
                  </a:lnTo>
                  <a:lnTo>
                    <a:pt x="771" y="600"/>
                  </a:lnTo>
                  <a:lnTo>
                    <a:pt x="771" y="466"/>
                  </a:lnTo>
                  <a:lnTo>
                    <a:pt x="771" y="464"/>
                  </a:lnTo>
                  <a:lnTo>
                    <a:pt x="770" y="462"/>
                  </a:lnTo>
                  <a:lnTo>
                    <a:pt x="769" y="461"/>
                  </a:lnTo>
                  <a:lnTo>
                    <a:pt x="767" y="460"/>
                  </a:lnTo>
                  <a:lnTo>
                    <a:pt x="766" y="459"/>
                  </a:lnTo>
                  <a:lnTo>
                    <a:pt x="764" y="459"/>
                  </a:lnTo>
                  <a:lnTo>
                    <a:pt x="762" y="460"/>
                  </a:lnTo>
                  <a:lnTo>
                    <a:pt x="761" y="461"/>
                  </a:lnTo>
                  <a:lnTo>
                    <a:pt x="584" y="614"/>
                  </a:lnTo>
                  <a:lnTo>
                    <a:pt x="583" y="615"/>
                  </a:lnTo>
                  <a:lnTo>
                    <a:pt x="581" y="615"/>
                  </a:lnTo>
                  <a:lnTo>
                    <a:pt x="579" y="616"/>
                  </a:lnTo>
                  <a:lnTo>
                    <a:pt x="576" y="615"/>
                  </a:lnTo>
                  <a:lnTo>
                    <a:pt x="573" y="614"/>
                  </a:lnTo>
                  <a:lnTo>
                    <a:pt x="396" y="461"/>
                  </a:lnTo>
                  <a:lnTo>
                    <a:pt x="393" y="459"/>
                  </a:lnTo>
                  <a:lnTo>
                    <a:pt x="391" y="460"/>
                  </a:lnTo>
                  <a:lnTo>
                    <a:pt x="390" y="460"/>
                  </a:lnTo>
                  <a:lnTo>
                    <a:pt x="388" y="461"/>
                  </a:lnTo>
                  <a:lnTo>
                    <a:pt x="387" y="462"/>
                  </a:lnTo>
                  <a:lnTo>
                    <a:pt x="386" y="464"/>
                  </a:lnTo>
                  <a:lnTo>
                    <a:pt x="386" y="466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4" y="605"/>
                  </a:lnTo>
                  <a:lnTo>
                    <a:pt x="383" y="606"/>
                  </a:lnTo>
                  <a:lnTo>
                    <a:pt x="381" y="607"/>
                  </a:lnTo>
                  <a:lnTo>
                    <a:pt x="379" y="607"/>
                  </a:lnTo>
                  <a:lnTo>
                    <a:pt x="377" y="606"/>
                  </a:lnTo>
                  <a:lnTo>
                    <a:pt x="375" y="605"/>
                  </a:lnTo>
                  <a:lnTo>
                    <a:pt x="374" y="603"/>
                  </a:lnTo>
                  <a:lnTo>
                    <a:pt x="340" y="511"/>
                  </a:lnTo>
                  <a:lnTo>
                    <a:pt x="292" y="378"/>
                  </a:lnTo>
                  <a:lnTo>
                    <a:pt x="242" y="240"/>
                  </a:lnTo>
                  <a:lnTo>
                    <a:pt x="205" y="132"/>
                  </a:lnTo>
                  <a:lnTo>
                    <a:pt x="203" y="130"/>
                  </a:lnTo>
                  <a:lnTo>
                    <a:pt x="202" y="128"/>
                  </a:lnTo>
                  <a:lnTo>
                    <a:pt x="200" y="128"/>
                  </a:lnTo>
                  <a:lnTo>
                    <a:pt x="197" y="128"/>
                  </a:lnTo>
                  <a:lnTo>
                    <a:pt x="195" y="128"/>
                  </a:lnTo>
                  <a:lnTo>
                    <a:pt x="194" y="130"/>
                  </a:lnTo>
                  <a:lnTo>
                    <a:pt x="192" y="132"/>
                  </a:lnTo>
                  <a:lnTo>
                    <a:pt x="192" y="134"/>
                  </a:lnTo>
                  <a:lnTo>
                    <a:pt x="192" y="604"/>
                  </a:lnTo>
                  <a:lnTo>
                    <a:pt x="191" y="606"/>
                  </a:lnTo>
                  <a:lnTo>
                    <a:pt x="190" y="608"/>
                  </a:lnTo>
                  <a:lnTo>
                    <a:pt x="188" y="609"/>
                  </a:lnTo>
                  <a:lnTo>
                    <a:pt x="186" y="610"/>
                  </a:lnTo>
                  <a:lnTo>
                    <a:pt x="184" y="610"/>
                  </a:lnTo>
                  <a:lnTo>
                    <a:pt x="182" y="609"/>
                  </a:lnTo>
                  <a:lnTo>
                    <a:pt x="181" y="609"/>
                  </a:lnTo>
                  <a:lnTo>
                    <a:pt x="180" y="608"/>
                  </a:lnTo>
                  <a:lnTo>
                    <a:pt x="179" y="60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546"/>
                  </a:lnTo>
                  <a:lnTo>
                    <a:pt x="0" y="549"/>
                  </a:lnTo>
                  <a:lnTo>
                    <a:pt x="1" y="552"/>
                  </a:lnTo>
                  <a:lnTo>
                    <a:pt x="3" y="554"/>
                  </a:lnTo>
                  <a:lnTo>
                    <a:pt x="5" y="555"/>
                  </a:lnTo>
                  <a:lnTo>
                    <a:pt x="147" y="644"/>
                  </a:lnTo>
                  <a:lnTo>
                    <a:pt x="150" y="645"/>
                  </a:lnTo>
                  <a:lnTo>
                    <a:pt x="153" y="646"/>
                  </a:lnTo>
                  <a:lnTo>
                    <a:pt x="389" y="646"/>
                  </a:lnTo>
                  <a:lnTo>
                    <a:pt x="392" y="646"/>
                  </a:lnTo>
                  <a:lnTo>
                    <a:pt x="395" y="647"/>
                  </a:lnTo>
                  <a:lnTo>
                    <a:pt x="397" y="649"/>
                  </a:lnTo>
                  <a:lnTo>
                    <a:pt x="398" y="651"/>
                  </a:lnTo>
                  <a:lnTo>
                    <a:pt x="399" y="652"/>
                  </a:lnTo>
                  <a:lnTo>
                    <a:pt x="500" y="909"/>
                  </a:lnTo>
                  <a:lnTo>
                    <a:pt x="501" y="912"/>
                  </a:lnTo>
                  <a:lnTo>
                    <a:pt x="501" y="914"/>
                  </a:lnTo>
                  <a:lnTo>
                    <a:pt x="501" y="917"/>
                  </a:lnTo>
                  <a:lnTo>
                    <a:pt x="500" y="920"/>
                  </a:lnTo>
                  <a:lnTo>
                    <a:pt x="448" y="1028"/>
                  </a:lnTo>
                  <a:lnTo>
                    <a:pt x="447" y="1030"/>
                  </a:lnTo>
                  <a:lnTo>
                    <a:pt x="447" y="1032"/>
                  </a:lnTo>
                  <a:lnTo>
                    <a:pt x="447" y="1036"/>
                  </a:lnTo>
                  <a:lnTo>
                    <a:pt x="519" y="1218"/>
                  </a:lnTo>
                  <a:lnTo>
                    <a:pt x="520" y="1221"/>
                  </a:lnTo>
                  <a:lnTo>
                    <a:pt x="523" y="1223"/>
                  </a:lnTo>
                  <a:lnTo>
                    <a:pt x="526" y="1224"/>
                  </a:lnTo>
                  <a:lnTo>
                    <a:pt x="529" y="1225"/>
                  </a:lnTo>
                  <a:lnTo>
                    <a:pt x="579" y="1225"/>
                  </a:lnTo>
                  <a:lnTo>
                    <a:pt x="629" y="1225"/>
                  </a:lnTo>
                  <a:lnTo>
                    <a:pt x="632" y="1224"/>
                  </a:lnTo>
                  <a:lnTo>
                    <a:pt x="635" y="1223"/>
                  </a:lnTo>
                  <a:lnTo>
                    <a:pt x="637" y="1221"/>
                  </a:lnTo>
                  <a:lnTo>
                    <a:pt x="638" y="1219"/>
                  </a:lnTo>
                  <a:lnTo>
                    <a:pt x="638" y="1218"/>
                  </a:lnTo>
                  <a:lnTo>
                    <a:pt x="710" y="1036"/>
                  </a:lnTo>
                  <a:lnTo>
                    <a:pt x="711" y="1034"/>
                  </a:lnTo>
                  <a:lnTo>
                    <a:pt x="711" y="1032"/>
                  </a:lnTo>
                  <a:lnTo>
                    <a:pt x="710" y="1030"/>
                  </a:lnTo>
                  <a:lnTo>
                    <a:pt x="710" y="1028"/>
                  </a:lnTo>
                  <a:lnTo>
                    <a:pt x="657" y="920"/>
                  </a:lnTo>
                  <a:lnTo>
                    <a:pt x="657" y="917"/>
                  </a:lnTo>
                  <a:lnTo>
                    <a:pt x="656" y="914"/>
                  </a:lnTo>
                  <a:lnTo>
                    <a:pt x="657" y="909"/>
                  </a:lnTo>
                  <a:lnTo>
                    <a:pt x="758" y="652"/>
                  </a:lnTo>
                  <a:lnTo>
                    <a:pt x="760" y="650"/>
                  </a:lnTo>
                  <a:lnTo>
                    <a:pt x="762" y="647"/>
                  </a:lnTo>
                  <a:lnTo>
                    <a:pt x="765" y="646"/>
                  </a:lnTo>
                  <a:lnTo>
                    <a:pt x="768" y="646"/>
                  </a:lnTo>
                  <a:lnTo>
                    <a:pt x="1006" y="646"/>
                  </a:lnTo>
                  <a:lnTo>
                    <a:pt x="1009" y="645"/>
                  </a:lnTo>
                  <a:lnTo>
                    <a:pt x="1011" y="644"/>
                  </a:lnTo>
                  <a:lnTo>
                    <a:pt x="1153" y="555"/>
                  </a:lnTo>
                  <a:lnTo>
                    <a:pt x="1155" y="554"/>
                  </a:lnTo>
                  <a:lnTo>
                    <a:pt x="1156" y="553"/>
                  </a:lnTo>
                  <a:lnTo>
                    <a:pt x="1157" y="552"/>
                  </a:lnTo>
                  <a:lnTo>
                    <a:pt x="1158" y="549"/>
                  </a:lnTo>
                  <a:lnTo>
                    <a:pt x="1158" y="546"/>
                  </a:lnTo>
                  <a:lnTo>
                    <a:pt x="1158" y="7"/>
                  </a:lnTo>
                  <a:lnTo>
                    <a:pt x="1158" y="4"/>
                  </a:lnTo>
                  <a:lnTo>
                    <a:pt x="1156" y="3"/>
                  </a:lnTo>
                  <a:lnTo>
                    <a:pt x="1154" y="1"/>
                  </a:lnTo>
                  <a:lnTo>
                    <a:pt x="1152" y="0"/>
                  </a:lnTo>
                  <a:lnTo>
                    <a:pt x="1150" y="1"/>
                  </a:lnTo>
                  <a:lnTo>
                    <a:pt x="1148" y="1"/>
                  </a:lnTo>
                  <a:lnTo>
                    <a:pt x="1146" y="3"/>
                  </a:lnTo>
                  <a:lnTo>
                    <a:pt x="1145" y="4"/>
                  </a:lnTo>
                  <a:lnTo>
                    <a:pt x="11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5386388" y="3476625"/>
              <a:ext cx="3533775" cy="933450"/>
            </a:xfrm>
            <a:custGeom>
              <a:avLst/>
              <a:gdLst>
                <a:gd name="T0" fmla="*/ 1976 w 2226"/>
                <a:gd name="T1" fmla="*/ 407 h 588"/>
                <a:gd name="T2" fmla="*/ 1967 w 2226"/>
                <a:gd name="T3" fmla="*/ 463 h 588"/>
                <a:gd name="T4" fmla="*/ 2059 w 2226"/>
                <a:gd name="T5" fmla="*/ 452 h 588"/>
                <a:gd name="T6" fmla="*/ 2077 w 2226"/>
                <a:gd name="T7" fmla="*/ 579 h 588"/>
                <a:gd name="T8" fmla="*/ 2048 w 2226"/>
                <a:gd name="T9" fmla="*/ 537 h 588"/>
                <a:gd name="T10" fmla="*/ 1914 w 2226"/>
                <a:gd name="T11" fmla="*/ 585 h 588"/>
                <a:gd name="T12" fmla="*/ 1811 w 2226"/>
                <a:gd name="T13" fmla="*/ 508 h 588"/>
                <a:gd name="T14" fmla="*/ 1836 w 2226"/>
                <a:gd name="T15" fmla="*/ 383 h 588"/>
                <a:gd name="T16" fmla="*/ 2013 w 2226"/>
                <a:gd name="T17" fmla="*/ 311 h 588"/>
                <a:gd name="T18" fmla="*/ 2045 w 2226"/>
                <a:gd name="T19" fmla="*/ 271 h 588"/>
                <a:gd name="T20" fmla="*/ 1907 w 2226"/>
                <a:gd name="T21" fmla="*/ 300 h 588"/>
                <a:gd name="T22" fmla="*/ 1866 w 2226"/>
                <a:gd name="T23" fmla="*/ 195 h 588"/>
                <a:gd name="T24" fmla="*/ 2086 w 2226"/>
                <a:gd name="T25" fmla="*/ 154 h 588"/>
                <a:gd name="T26" fmla="*/ 2190 w 2226"/>
                <a:gd name="T27" fmla="*/ 214 h 588"/>
                <a:gd name="T28" fmla="*/ 2217 w 2226"/>
                <a:gd name="T29" fmla="*/ 512 h 588"/>
                <a:gd name="T30" fmla="*/ 1994 w 2226"/>
                <a:gd name="T31" fmla="*/ 3 h 588"/>
                <a:gd name="T32" fmla="*/ 1869 w 2226"/>
                <a:gd name="T33" fmla="*/ 7 h 588"/>
                <a:gd name="T34" fmla="*/ 2172 w 2226"/>
                <a:gd name="T35" fmla="*/ 123 h 588"/>
                <a:gd name="T36" fmla="*/ 1190 w 2226"/>
                <a:gd name="T37" fmla="*/ 576 h 588"/>
                <a:gd name="T38" fmla="*/ 1121 w 2226"/>
                <a:gd name="T39" fmla="*/ 502 h 588"/>
                <a:gd name="T40" fmla="*/ 1059 w 2226"/>
                <a:gd name="T41" fmla="*/ 264 h 588"/>
                <a:gd name="T42" fmla="*/ 1170 w 2226"/>
                <a:gd name="T43" fmla="*/ 25 h 588"/>
                <a:gd name="T44" fmla="*/ 1274 w 2226"/>
                <a:gd name="T45" fmla="*/ 156 h 588"/>
                <a:gd name="T46" fmla="*/ 1374 w 2226"/>
                <a:gd name="T47" fmla="*/ 271 h 588"/>
                <a:gd name="T48" fmla="*/ 1291 w 2226"/>
                <a:gd name="T49" fmla="*/ 469 h 588"/>
                <a:gd name="T50" fmla="*/ 1370 w 2226"/>
                <a:gd name="T51" fmla="*/ 564 h 588"/>
                <a:gd name="T52" fmla="*/ 1 w 2226"/>
                <a:gd name="T53" fmla="*/ 3 h 588"/>
                <a:gd name="T54" fmla="*/ 312 w 2226"/>
                <a:gd name="T55" fmla="*/ 389 h 588"/>
                <a:gd name="T56" fmla="*/ 615 w 2226"/>
                <a:gd name="T57" fmla="*/ 572 h 588"/>
                <a:gd name="T58" fmla="*/ 463 w 2226"/>
                <a:gd name="T59" fmla="*/ 222 h 588"/>
                <a:gd name="T60" fmla="*/ 365 w 2226"/>
                <a:gd name="T61" fmla="*/ 579 h 588"/>
                <a:gd name="T62" fmla="*/ 146 w 2226"/>
                <a:gd name="T63" fmla="*/ 223 h 588"/>
                <a:gd name="T64" fmla="*/ 1 w 2226"/>
                <a:gd name="T65" fmla="*/ 576 h 588"/>
                <a:gd name="T66" fmla="*/ 795 w 2226"/>
                <a:gd name="T67" fmla="*/ 421 h 588"/>
                <a:gd name="T68" fmla="*/ 861 w 2226"/>
                <a:gd name="T69" fmla="*/ 482 h 588"/>
                <a:gd name="T70" fmla="*/ 999 w 2226"/>
                <a:gd name="T71" fmla="*/ 448 h 588"/>
                <a:gd name="T72" fmla="*/ 974 w 2226"/>
                <a:gd name="T73" fmla="*/ 574 h 588"/>
                <a:gd name="T74" fmla="*/ 772 w 2226"/>
                <a:gd name="T75" fmla="*/ 575 h 588"/>
                <a:gd name="T76" fmla="*/ 659 w 2226"/>
                <a:gd name="T77" fmla="*/ 476 h 588"/>
                <a:gd name="T78" fmla="*/ 649 w 2226"/>
                <a:gd name="T79" fmla="*/ 300 h 588"/>
                <a:gd name="T80" fmla="*/ 753 w 2226"/>
                <a:gd name="T81" fmla="*/ 177 h 588"/>
                <a:gd name="T82" fmla="*/ 901 w 2226"/>
                <a:gd name="T83" fmla="*/ 155 h 588"/>
                <a:gd name="T84" fmla="*/ 1027 w 2226"/>
                <a:gd name="T85" fmla="*/ 233 h 588"/>
                <a:gd name="T86" fmla="*/ 921 w 2226"/>
                <a:gd name="T87" fmla="*/ 325 h 588"/>
                <a:gd name="T88" fmla="*/ 895 w 2226"/>
                <a:gd name="T89" fmla="*/ 267 h 588"/>
                <a:gd name="T90" fmla="*/ 818 w 2226"/>
                <a:gd name="T91" fmla="*/ 277 h 588"/>
                <a:gd name="T92" fmla="*/ 1595 w 2226"/>
                <a:gd name="T93" fmla="*/ 588 h 588"/>
                <a:gd name="T94" fmla="*/ 1393 w 2226"/>
                <a:gd name="T95" fmla="*/ 532 h 588"/>
                <a:gd name="T96" fmla="*/ 1483 w 2226"/>
                <a:gd name="T97" fmla="*/ 465 h 588"/>
                <a:gd name="T98" fmla="*/ 1638 w 2226"/>
                <a:gd name="T99" fmla="*/ 480 h 588"/>
                <a:gd name="T100" fmla="*/ 1609 w 2226"/>
                <a:gd name="T101" fmla="*/ 434 h 588"/>
                <a:gd name="T102" fmla="*/ 1433 w 2226"/>
                <a:gd name="T103" fmla="*/ 371 h 588"/>
                <a:gd name="T104" fmla="*/ 1410 w 2226"/>
                <a:gd name="T105" fmla="*/ 261 h 588"/>
                <a:gd name="T106" fmla="*/ 1497 w 2226"/>
                <a:gd name="T107" fmla="*/ 166 h 588"/>
                <a:gd name="T108" fmla="*/ 1713 w 2226"/>
                <a:gd name="T109" fmla="*/ 174 h 588"/>
                <a:gd name="T110" fmla="*/ 1716 w 2226"/>
                <a:gd name="T111" fmla="*/ 292 h 588"/>
                <a:gd name="T112" fmla="*/ 1568 w 2226"/>
                <a:gd name="T113" fmla="*/ 256 h 588"/>
                <a:gd name="T114" fmla="*/ 1563 w 2226"/>
                <a:gd name="T115" fmla="*/ 299 h 588"/>
                <a:gd name="T116" fmla="*/ 1752 w 2226"/>
                <a:gd name="T117" fmla="*/ 356 h 588"/>
                <a:gd name="T118" fmla="*/ 1787 w 2226"/>
                <a:gd name="T119" fmla="*/ 458 h 588"/>
                <a:gd name="T120" fmla="*/ 1721 w 2226"/>
                <a:gd name="T121" fmla="*/ 55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6" h="588">
                  <a:moveTo>
                    <a:pt x="2065" y="439"/>
                  </a:moveTo>
                  <a:lnTo>
                    <a:pt x="2065" y="391"/>
                  </a:lnTo>
                  <a:lnTo>
                    <a:pt x="2064" y="389"/>
                  </a:lnTo>
                  <a:lnTo>
                    <a:pt x="2063" y="388"/>
                  </a:lnTo>
                  <a:lnTo>
                    <a:pt x="2061" y="387"/>
                  </a:lnTo>
                  <a:lnTo>
                    <a:pt x="2060" y="387"/>
                  </a:lnTo>
                  <a:lnTo>
                    <a:pt x="2047" y="388"/>
                  </a:lnTo>
                  <a:lnTo>
                    <a:pt x="2035" y="389"/>
                  </a:lnTo>
                  <a:lnTo>
                    <a:pt x="2024" y="390"/>
                  </a:lnTo>
                  <a:lnTo>
                    <a:pt x="2014" y="392"/>
                  </a:lnTo>
                  <a:lnTo>
                    <a:pt x="2004" y="395"/>
                  </a:lnTo>
                  <a:lnTo>
                    <a:pt x="1996" y="397"/>
                  </a:lnTo>
                  <a:lnTo>
                    <a:pt x="1988" y="400"/>
                  </a:lnTo>
                  <a:lnTo>
                    <a:pt x="1981" y="403"/>
                  </a:lnTo>
                  <a:lnTo>
                    <a:pt x="1976" y="407"/>
                  </a:lnTo>
                  <a:lnTo>
                    <a:pt x="1971" y="411"/>
                  </a:lnTo>
                  <a:lnTo>
                    <a:pt x="1966" y="415"/>
                  </a:lnTo>
                  <a:lnTo>
                    <a:pt x="1963" y="420"/>
                  </a:lnTo>
                  <a:lnTo>
                    <a:pt x="1960" y="425"/>
                  </a:lnTo>
                  <a:lnTo>
                    <a:pt x="1958" y="430"/>
                  </a:lnTo>
                  <a:lnTo>
                    <a:pt x="1957" y="435"/>
                  </a:lnTo>
                  <a:lnTo>
                    <a:pt x="1957" y="441"/>
                  </a:lnTo>
                  <a:lnTo>
                    <a:pt x="1957" y="445"/>
                  </a:lnTo>
                  <a:lnTo>
                    <a:pt x="1958" y="448"/>
                  </a:lnTo>
                  <a:lnTo>
                    <a:pt x="1958" y="451"/>
                  </a:lnTo>
                  <a:lnTo>
                    <a:pt x="1959" y="454"/>
                  </a:lnTo>
                  <a:lnTo>
                    <a:pt x="1961" y="457"/>
                  </a:lnTo>
                  <a:lnTo>
                    <a:pt x="1963" y="459"/>
                  </a:lnTo>
                  <a:lnTo>
                    <a:pt x="1965" y="461"/>
                  </a:lnTo>
                  <a:lnTo>
                    <a:pt x="1967" y="463"/>
                  </a:lnTo>
                  <a:lnTo>
                    <a:pt x="1972" y="467"/>
                  </a:lnTo>
                  <a:lnTo>
                    <a:pt x="1975" y="468"/>
                  </a:lnTo>
                  <a:lnTo>
                    <a:pt x="1978" y="469"/>
                  </a:lnTo>
                  <a:lnTo>
                    <a:pt x="1984" y="470"/>
                  </a:lnTo>
                  <a:lnTo>
                    <a:pt x="1991" y="471"/>
                  </a:lnTo>
                  <a:lnTo>
                    <a:pt x="2005" y="470"/>
                  </a:lnTo>
                  <a:lnTo>
                    <a:pt x="2011" y="470"/>
                  </a:lnTo>
                  <a:lnTo>
                    <a:pt x="2017" y="469"/>
                  </a:lnTo>
                  <a:lnTo>
                    <a:pt x="2023" y="468"/>
                  </a:lnTo>
                  <a:lnTo>
                    <a:pt x="2028" y="467"/>
                  </a:lnTo>
                  <a:lnTo>
                    <a:pt x="2037" y="464"/>
                  </a:lnTo>
                  <a:lnTo>
                    <a:pt x="2045" y="461"/>
                  </a:lnTo>
                  <a:lnTo>
                    <a:pt x="2051" y="458"/>
                  </a:lnTo>
                  <a:lnTo>
                    <a:pt x="2056" y="454"/>
                  </a:lnTo>
                  <a:lnTo>
                    <a:pt x="2059" y="452"/>
                  </a:lnTo>
                  <a:lnTo>
                    <a:pt x="2061" y="450"/>
                  </a:lnTo>
                  <a:lnTo>
                    <a:pt x="2063" y="447"/>
                  </a:lnTo>
                  <a:lnTo>
                    <a:pt x="2064" y="443"/>
                  </a:lnTo>
                  <a:lnTo>
                    <a:pt x="2065" y="440"/>
                  </a:lnTo>
                  <a:lnTo>
                    <a:pt x="2065" y="439"/>
                  </a:lnTo>
                  <a:close/>
                  <a:moveTo>
                    <a:pt x="2225" y="572"/>
                  </a:moveTo>
                  <a:lnTo>
                    <a:pt x="2226" y="575"/>
                  </a:lnTo>
                  <a:lnTo>
                    <a:pt x="2225" y="577"/>
                  </a:lnTo>
                  <a:lnTo>
                    <a:pt x="2225" y="578"/>
                  </a:lnTo>
                  <a:lnTo>
                    <a:pt x="2224" y="579"/>
                  </a:lnTo>
                  <a:lnTo>
                    <a:pt x="2221" y="579"/>
                  </a:lnTo>
                  <a:lnTo>
                    <a:pt x="2220" y="579"/>
                  </a:lnTo>
                  <a:lnTo>
                    <a:pt x="2081" y="579"/>
                  </a:lnTo>
                  <a:lnTo>
                    <a:pt x="2079" y="579"/>
                  </a:lnTo>
                  <a:lnTo>
                    <a:pt x="2077" y="579"/>
                  </a:lnTo>
                  <a:lnTo>
                    <a:pt x="2074" y="577"/>
                  </a:lnTo>
                  <a:lnTo>
                    <a:pt x="2073" y="574"/>
                  </a:lnTo>
                  <a:lnTo>
                    <a:pt x="2072" y="572"/>
                  </a:lnTo>
                  <a:lnTo>
                    <a:pt x="2069" y="560"/>
                  </a:lnTo>
                  <a:lnTo>
                    <a:pt x="2067" y="548"/>
                  </a:lnTo>
                  <a:lnTo>
                    <a:pt x="2065" y="537"/>
                  </a:lnTo>
                  <a:lnTo>
                    <a:pt x="2065" y="526"/>
                  </a:lnTo>
                  <a:lnTo>
                    <a:pt x="2064" y="524"/>
                  </a:lnTo>
                  <a:lnTo>
                    <a:pt x="2064" y="522"/>
                  </a:lnTo>
                  <a:lnTo>
                    <a:pt x="2063" y="522"/>
                  </a:lnTo>
                  <a:lnTo>
                    <a:pt x="2062" y="522"/>
                  </a:lnTo>
                  <a:lnTo>
                    <a:pt x="2061" y="523"/>
                  </a:lnTo>
                  <a:lnTo>
                    <a:pt x="2060" y="524"/>
                  </a:lnTo>
                  <a:lnTo>
                    <a:pt x="2054" y="531"/>
                  </a:lnTo>
                  <a:lnTo>
                    <a:pt x="2048" y="537"/>
                  </a:lnTo>
                  <a:lnTo>
                    <a:pt x="2042" y="544"/>
                  </a:lnTo>
                  <a:lnTo>
                    <a:pt x="2035" y="549"/>
                  </a:lnTo>
                  <a:lnTo>
                    <a:pt x="2028" y="555"/>
                  </a:lnTo>
                  <a:lnTo>
                    <a:pt x="2021" y="560"/>
                  </a:lnTo>
                  <a:lnTo>
                    <a:pt x="2013" y="564"/>
                  </a:lnTo>
                  <a:lnTo>
                    <a:pt x="2005" y="569"/>
                  </a:lnTo>
                  <a:lnTo>
                    <a:pt x="1996" y="573"/>
                  </a:lnTo>
                  <a:lnTo>
                    <a:pt x="1987" y="576"/>
                  </a:lnTo>
                  <a:lnTo>
                    <a:pt x="1978" y="579"/>
                  </a:lnTo>
                  <a:lnTo>
                    <a:pt x="1968" y="581"/>
                  </a:lnTo>
                  <a:lnTo>
                    <a:pt x="1958" y="583"/>
                  </a:lnTo>
                  <a:lnTo>
                    <a:pt x="1948" y="584"/>
                  </a:lnTo>
                  <a:lnTo>
                    <a:pt x="1937" y="585"/>
                  </a:lnTo>
                  <a:lnTo>
                    <a:pt x="1925" y="586"/>
                  </a:lnTo>
                  <a:lnTo>
                    <a:pt x="1914" y="585"/>
                  </a:lnTo>
                  <a:lnTo>
                    <a:pt x="1903" y="584"/>
                  </a:lnTo>
                  <a:lnTo>
                    <a:pt x="1892" y="582"/>
                  </a:lnTo>
                  <a:lnTo>
                    <a:pt x="1881" y="579"/>
                  </a:lnTo>
                  <a:lnTo>
                    <a:pt x="1871" y="574"/>
                  </a:lnTo>
                  <a:lnTo>
                    <a:pt x="1861" y="570"/>
                  </a:lnTo>
                  <a:lnTo>
                    <a:pt x="1856" y="567"/>
                  </a:lnTo>
                  <a:lnTo>
                    <a:pt x="1851" y="564"/>
                  </a:lnTo>
                  <a:lnTo>
                    <a:pt x="1843" y="557"/>
                  </a:lnTo>
                  <a:lnTo>
                    <a:pt x="1835" y="549"/>
                  </a:lnTo>
                  <a:lnTo>
                    <a:pt x="1827" y="540"/>
                  </a:lnTo>
                  <a:lnTo>
                    <a:pt x="1824" y="536"/>
                  </a:lnTo>
                  <a:lnTo>
                    <a:pt x="1821" y="531"/>
                  </a:lnTo>
                  <a:lnTo>
                    <a:pt x="1816" y="520"/>
                  </a:lnTo>
                  <a:lnTo>
                    <a:pt x="1813" y="514"/>
                  </a:lnTo>
                  <a:lnTo>
                    <a:pt x="1811" y="508"/>
                  </a:lnTo>
                  <a:lnTo>
                    <a:pt x="1808" y="495"/>
                  </a:lnTo>
                  <a:lnTo>
                    <a:pt x="1806" y="481"/>
                  </a:lnTo>
                  <a:lnTo>
                    <a:pt x="1806" y="474"/>
                  </a:lnTo>
                  <a:lnTo>
                    <a:pt x="1805" y="466"/>
                  </a:lnTo>
                  <a:lnTo>
                    <a:pt x="1806" y="458"/>
                  </a:lnTo>
                  <a:lnTo>
                    <a:pt x="1806" y="449"/>
                  </a:lnTo>
                  <a:lnTo>
                    <a:pt x="1808" y="441"/>
                  </a:lnTo>
                  <a:lnTo>
                    <a:pt x="1809" y="433"/>
                  </a:lnTo>
                  <a:lnTo>
                    <a:pt x="1812" y="425"/>
                  </a:lnTo>
                  <a:lnTo>
                    <a:pt x="1814" y="418"/>
                  </a:lnTo>
                  <a:lnTo>
                    <a:pt x="1818" y="410"/>
                  </a:lnTo>
                  <a:lnTo>
                    <a:pt x="1822" y="403"/>
                  </a:lnTo>
                  <a:lnTo>
                    <a:pt x="1826" y="396"/>
                  </a:lnTo>
                  <a:lnTo>
                    <a:pt x="1831" y="390"/>
                  </a:lnTo>
                  <a:lnTo>
                    <a:pt x="1836" y="383"/>
                  </a:lnTo>
                  <a:lnTo>
                    <a:pt x="1842" y="377"/>
                  </a:lnTo>
                  <a:lnTo>
                    <a:pt x="1848" y="371"/>
                  </a:lnTo>
                  <a:lnTo>
                    <a:pt x="1855" y="365"/>
                  </a:lnTo>
                  <a:lnTo>
                    <a:pt x="1862" y="360"/>
                  </a:lnTo>
                  <a:lnTo>
                    <a:pt x="1869" y="355"/>
                  </a:lnTo>
                  <a:lnTo>
                    <a:pt x="1886" y="345"/>
                  </a:lnTo>
                  <a:lnTo>
                    <a:pt x="1895" y="341"/>
                  </a:lnTo>
                  <a:lnTo>
                    <a:pt x="1905" y="337"/>
                  </a:lnTo>
                  <a:lnTo>
                    <a:pt x="1915" y="333"/>
                  </a:lnTo>
                  <a:lnTo>
                    <a:pt x="1926" y="329"/>
                  </a:lnTo>
                  <a:lnTo>
                    <a:pt x="1948" y="323"/>
                  </a:lnTo>
                  <a:lnTo>
                    <a:pt x="1960" y="320"/>
                  </a:lnTo>
                  <a:lnTo>
                    <a:pt x="1973" y="317"/>
                  </a:lnTo>
                  <a:lnTo>
                    <a:pt x="1999" y="313"/>
                  </a:lnTo>
                  <a:lnTo>
                    <a:pt x="2013" y="311"/>
                  </a:lnTo>
                  <a:lnTo>
                    <a:pt x="2027" y="310"/>
                  </a:lnTo>
                  <a:lnTo>
                    <a:pt x="2057" y="308"/>
                  </a:lnTo>
                  <a:lnTo>
                    <a:pt x="2061" y="307"/>
                  </a:lnTo>
                  <a:lnTo>
                    <a:pt x="2064" y="306"/>
                  </a:lnTo>
                  <a:lnTo>
                    <a:pt x="2065" y="305"/>
                  </a:lnTo>
                  <a:lnTo>
                    <a:pt x="2065" y="302"/>
                  </a:lnTo>
                  <a:lnTo>
                    <a:pt x="2064" y="295"/>
                  </a:lnTo>
                  <a:lnTo>
                    <a:pt x="2063" y="291"/>
                  </a:lnTo>
                  <a:lnTo>
                    <a:pt x="2063" y="288"/>
                  </a:lnTo>
                  <a:lnTo>
                    <a:pt x="2061" y="285"/>
                  </a:lnTo>
                  <a:lnTo>
                    <a:pt x="2060" y="282"/>
                  </a:lnTo>
                  <a:lnTo>
                    <a:pt x="2055" y="277"/>
                  </a:lnTo>
                  <a:lnTo>
                    <a:pt x="2052" y="275"/>
                  </a:lnTo>
                  <a:lnTo>
                    <a:pt x="2049" y="273"/>
                  </a:lnTo>
                  <a:lnTo>
                    <a:pt x="2045" y="271"/>
                  </a:lnTo>
                  <a:lnTo>
                    <a:pt x="2041" y="269"/>
                  </a:lnTo>
                  <a:lnTo>
                    <a:pt x="2031" y="267"/>
                  </a:lnTo>
                  <a:lnTo>
                    <a:pt x="2025" y="267"/>
                  </a:lnTo>
                  <a:lnTo>
                    <a:pt x="2018" y="267"/>
                  </a:lnTo>
                  <a:lnTo>
                    <a:pt x="2009" y="267"/>
                  </a:lnTo>
                  <a:lnTo>
                    <a:pt x="2000" y="268"/>
                  </a:lnTo>
                  <a:lnTo>
                    <a:pt x="1992" y="269"/>
                  </a:lnTo>
                  <a:lnTo>
                    <a:pt x="1983" y="270"/>
                  </a:lnTo>
                  <a:lnTo>
                    <a:pt x="1974" y="272"/>
                  </a:lnTo>
                  <a:lnTo>
                    <a:pt x="1966" y="274"/>
                  </a:lnTo>
                  <a:lnTo>
                    <a:pt x="1958" y="277"/>
                  </a:lnTo>
                  <a:lnTo>
                    <a:pt x="1950" y="280"/>
                  </a:lnTo>
                  <a:lnTo>
                    <a:pt x="1934" y="286"/>
                  </a:lnTo>
                  <a:lnTo>
                    <a:pt x="1920" y="293"/>
                  </a:lnTo>
                  <a:lnTo>
                    <a:pt x="1907" y="300"/>
                  </a:lnTo>
                  <a:lnTo>
                    <a:pt x="1895" y="308"/>
                  </a:lnTo>
                  <a:lnTo>
                    <a:pt x="1893" y="309"/>
                  </a:lnTo>
                  <a:lnTo>
                    <a:pt x="1891" y="309"/>
                  </a:lnTo>
                  <a:lnTo>
                    <a:pt x="1889" y="309"/>
                  </a:lnTo>
                  <a:lnTo>
                    <a:pt x="1888" y="309"/>
                  </a:lnTo>
                  <a:lnTo>
                    <a:pt x="1886" y="307"/>
                  </a:lnTo>
                  <a:lnTo>
                    <a:pt x="1885" y="306"/>
                  </a:lnTo>
                  <a:lnTo>
                    <a:pt x="1830" y="230"/>
                  </a:lnTo>
                  <a:lnTo>
                    <a:pt x="1828" y="227"/>
                  </a:lnTo>
                  <a:lnTo>
                    <a:pt x="1828" y="225"/>
                  </a:lnTo>
                  <a:lnTo>
                    <a:pt x="1829" y="224"/>
                  </a:lnTo>
                  <a:lnTo>
                    <a:pt x="1830" y="221"/>
                  </a:lnTo>
                  <a:lnTo>
                    <a:pt x="1831" y="220"/>
                  </a:lnTo>
                  <a:lnTo>
                    <a:pt x="1847" y="207"/>
                  </a:lnTo>
                  <a:lnTo>
                    <a:pt x="1866" y="195"/>
                  </a:lnTo>
                  <a:lnTo>
                    <a:pt x="1876" y="189"/>
                  </a:lnTo>
                  <a:lnTo>
                    <a:pt x="1887" y="184"/>
                  </a:lnTo>
                  <a:lnTo>
                    <a:pt x="1899" y="178"/>
                  </a:lnTo>
                  <a:lnTo>
                    <a:pt x="1912" y="173"/>
                  </a:lnTo>
                  <a:lnTo>
                    <a:pt x="1925" y="169"/>
                  </a:lnTo>
                  <a:lnTo>
                    <a:pt x="1939" y="165"/>
                  </a:lnTo>
                  <a:lnTo>
                    <a:pt x="1954" y="161"/>
                  </a:lnTo>
                  <a:lnTo>
                    <a:pt x="1970" y="158"/>
                  </a:lnTo>
                  <a:lnTo>
                    <a:pt x="1987" y="155"/>
                  </a:lnTo>
                  <a:lnTo>
                    <a:pt x="2005" y="153"/>
                  </a:lnTo>
                  <a:lnTo>
                    <a:pt x="2023" y="152"/>
                  </a:lnTo>
                  <a:lnTo>
                    <a:pt x="2043" y="152"/>
                  </a:lnTo>
                  <a:lnTo>
                    <a:pt x="2054" y="152"/>
                  </a:lnTo>
                  <a:lnTo>
                    <a:pt x="2065" y="152"/>
                  </a:lnTo>
                  <a:lnTo>
                    <a:pt x="2086" y="154"/>
                  </a:lnTo>
                  <a:lnTo>
                    <a:pt x="2096" y="156"/>
                  </a:lnTo>
                  <a:lnTo>
                    <a:pt x="2105" y="158"/>
                  </a:lnTo>
                  <a:lnTo>
                    <a:pt x="2114" y="160"/>
                  </a:lnTo>
                  <a:lnTo>
                    <a:pt x="2122" y="163"/>
                  </a:lnTo>
                  <a:lnTo>
                    <a:pt x="2130" y="166"/>
                  </a:lnTo>
                  <a:lnTo>
                    <a:pt x="2138" y="169"/>
                  </a:lnTo>
                  <a:lnTo>
                    <a:pt x="2145" y="172"/>
                  </a:lnTo>
                  <a:lnTo>
                    <a:pt x="2152" y="176"/>
                  </a:lnTo>
                  <a:lnTo>
                    <a:pt x="2159" y="181"/>
                  </a:lnTo>
                  <a:lnTo>
                    <a:pt x="2165" y="185"/>
                  </a:lnTo>
                  <a:lnTo>
                    <a:pt x="2170" y="190"/>
                  </a:lnTo>
                  <a:lnTo>
                    <a:pt x="2176" y="196"/>
                  </a:lnTo>
                  <a:lnTo>
                    <a:pt x="2181" y="201"/>
                  </a:lnTo>
                  <a:lnTo>
                    <a:pt x="2186" y="207"/>
                  </a:lnTo>
                  <a:lnTo>
                    <a:pt x="2190" y="214"/>
                  </a:lnTo>
                  <a:lnTo>
                    <a:pt x="2194" y="220"/>
                  </a:lnTo>
                  <a:lnTo>
                    <a:pt x="2197" y="227"/>
                  </a:lnTo>
                  <a:lnTo>
                    <a:pt x="2201" y="235"/>
                  </a:lnTo>
                  <a:lnTo>
                    <a:pt x="2204" y="242"/>
                  </a:lnTo>
                  <a:lnTo>
                    <a:pt x="2206" y="251"/>
                  </a:lnTo>
                  <a:lnTo>
                    <a:pt x="2209" y="259"/>
                  </a:lnTo>
                  <a:lnTo>
                    <a:pt x="2211" y="268"/>
                  </a:lnTo>
                  <a:lnTo>
                    <a:pt x="2212" y="277"/>
                  </a:lnTo>
                  <a:lnTo>
                    <a:pt x="2214" y="287"/>
                  </a:lnTo>
                  <a:lnTo>
                    <a:pt x="2215" y="296"/>
                  </a:lnTo>
                  <a:lnTo>
                    <a:pt x="2215" y="307"/>
                  </a:lnTo>
                  <a:lnTo>
                    <a:pt x="2216" y="317"/>
                  </a:lnTo>
                  <a:lnTo>
                    <a:pt x="2216" y="328"/>
                  </a:lnTo>
                  <a:lnTo>
                    <a:pt x="2216" y="478"/>
                  </a:lnTo>
                  <a:lnTo>
                    <a:pt x="2217" y="512"/>
                  </a:lnTo>
                  <a:lnTo>
                    <a:pt x="2218" y="539"/>
                  </a:lnTo>
                  <a:lnTo>
                    <a:pt x="2220" y="549"/>
                  </a:lnTo>
                  <a:lnTo>
                    <a:pt x="2221" y="559"/>
                  </a:lnTo>
                  <a:lnTo>
                    <a:pt x="2223" y="566"/>
                  </a:lnTo>
                  <a:lnTo>
                    <a:pt x="2225" y="572"/>
                  </a:lnTo>
                  <a:close/>
                  <a:moveTo>
                    <a:pt x="1869" y="7"/>
                  </a:moveTo>
                  <a:lnTo>
                    <a:pt x="1869" y="5"/>
                  </a:lnTo>
                  <a:lnTo>
                    <a:pt x="1870" y="3"/>
                  </a:lnTo>
                  <a:lnTo>
                    <a:pt x="1873" y="0"/>
                  </a:lnTo>
                  <a:lnTo>
                    <a:pt x="1875" y="0"/>
                  </a:lnTo>
                  <a:lnTo>
                    <a:pt x="1877" y="0"/>
                  </a:lnTo>
                  <a:lnTo>
                    <a:pt x="1987" y="0"/>
                  </a:lnTo>
                  <a:lnTo>
                    <a:pt x="1989" y="0"/>
                  </a:lnTo>
                  <a:lnTo>
                    <a:pt x="1991" y="1"/>
                  </a:lnTo>
                  <a:lnTo>
                    <a:pt x="1994" y="3"/>
                  </a:lnTo>
                  <a:lnTo>
                    <a:pt x="1994" y="6"/>
                  </a:lnTo>
                  <a:lnTo>
                    <a:pt x="1995" y="7"/>
                  </a:lnTo>
                  <a:lnTo>
                    <a:pt x="1995" y="121"/>
                  </a:lnTo>
                  <a:lnTo>
                    <a:pt x="1994" y="123"/>
                  </a:lnTo>
                  <a:lnTo>
                    <a:pt x="1993" y="125"/>
                  </a:lnTo>
                  <a:lnTo>
                    <a:pt x="1991" y="128"/>
                  </a:lnTo>
                  <a:lnTo>
                    <a:pt x="1988" y="128"/>
                  </a:lnTo>
                  <a:lnTo>
                    <a:pt x="1987" y="129"/>
                  </a:lnTo>
                  <a:lnTo>
                    <a:pt x="1877" y="129"/>
                  </a:lnTo>
                  <a:lnTo>
                    <a:pt x="1874" y="128"/>
                  </a:lnTo>
                  <a:lnTo>
                    <a:pt x="1872" y="127"/>
                  </a:lnTo>
                  <a:lnTo>
                    <a:pt x="1870" y="125"/>
                  </a:lnTo>
                  <a:lnTo>
                    <a:pt x="1869" y="122"/>
                  </a:lnTo>
                  <a:lnTo>
                    <a:pt x="1869" y="121"/>
                  </a:lnTo>
                  <a:lnTo>
                    <a:pt x="1869" y="7"/>
                  </a:lnTo>
                  <a:close/>
                  <a:moveTo>
                    <a:pt x="2047" y="121"/>
                  </a:moveTo>
                  <a:lnTo>
                    <a:pt x="2047" y="7"/>
                  </a:lnTo>
                  <a:lnTo>
                    <a:pt x="2047" y="5"/>
                  </a:lnTo>
                  <a:lnTo>
                    <a:pt x="2048" y="3"/>
                  </a:lnTo>
                  <a:lnTo>
                    <a:pt x="2051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165" y="0"/>
                  </a:lnTo>
                  <a:lnTo>
                    <a:pt x="2167" y="0"/>
                  </a:lnTo>
                  <a:lnTo>
                    <a:pt x="2169" y="1"/>
                  </a:lnTo>
                  <a:lnTo>
                    <a:pt x="2171" y="3"/>
                  </a:lnTo>
                  <a:lnTo>
                    <a:pt x="2172" y="6"/>
                  </a:lnTo>
                  <a:lnTo>
                    <a:pt x="2172" y="7"/>
                  </a:lnTo>
                  <a:lnTo>
                    <a:pt x="2172" y="121"/>
                  </a:lnTo>
                  <a:lnTo>
                    <a:pt x="2172" y="123"/>
                  </a:lnTo>
                  <a:lnTo>
                    <a:pt x="2171" y="125"/>
                  </a:lnTo>
                  <a:lnTo>
                    <a:pt x="2169" y="127"/>
                  </a:lnTo>
                  <a:lnTo>
                    <a:pt x="2166" y="128"/>
                  </a:lnTo>
                  <a:lnTo>
                    <a:pt x="2165" y="128"/>
                  </a:lnTo>
                  <a:lnTo>
                    <a:pt x="2054" y="128"/>
                  </a:lnTo>
                  <a:lnTo>
                    <a:pt x="2052" y="128"/>
                  </a:lnTo>
                  <a:lnTo>
                    <a:pt x="2050" y="127"/>
                  </a:lnTo>
                  <a:lnTo>
                    <a:pt x="2048" y="125"/>
                  </a:lnTo>
                  <a:lnTo>
                    <a:pt x="2047" y="122"/>
                  </a:lnTo>
                  <a:lnTo>
                    <a:pt x="2047" y="121"/>
                  </a:lnTo>
                  <a:close/>
                  <a:moveTo>
                    <a:pt x="1274" y="585"/>
                  </a:moveTo>
                  <a:lnTo>
                    <a:pt x="1249" y="584"/>
                  </a:lnTo>
                  <a:lnTo>
                    <a:pt x="1226" y="583"/>
                  </a:lnTo>
                  <a:lnTo>
                    <a:pt x="1207" y="580"/>
                  </a:lnTo>
                  <a:lnTo>
                    <a:pt x="1190" y="576"/>
                  </a:lnTo>
                  <a:lnTo>
                    <a:pt x="1175" y="571"/>
                  </a:lnTo>
                  <a:lnTo>
                    <a:pt x="1168" y="568"/>
                  </a:lnTo>
                  <a:lnTo>
                    <a:pt x="1162" y="565"/>
                  </a:lnTo>
                  <a:lnTo>
                    <a:pt x="1156" y="561"/>
                  </a:lnTo>
                  <a:lnTo>
                    <a:pt x="1151" y="558"/>
                  </a:lnTo>
                  <a:lnTo>
                    <a:pt x="1149" y="556"/>
                  </a:lnTo>
                  <a:lnTo>
                    <a:pt x="1147" y="554"/>
                  </a:lnTo>
                  <a:lnTo>
                    <a:pt x="1143" y="550"/>
                  </a:lnTo>
                  <a:lnTo>
                    <a:pt x="1139" y="545"/>
                  </a:lnTo>
                  <a:lnTo>
                    <a:pt x="1135" y="541"/>
                  </a:lnTo>
                  <a:lnTo>
                    <a:pt x="1130" y="531"/>
                  </a:lnTo>
                  <a:lnTo>
                    <a:pt x="1127" y="525"/>
                  </a:lnTo>
                  <a:lnTo>
                    <a:pt x="1125" y="520"/>
                  </a:lnTo>
                  <a:lnTo>
                    <a:pt x="1122" y="508"/>
                  </a:lnTo>
                  <a:lnTo>
                    <a:pt x="1121" y="502"/>
                  </a:lnTo>
                  <a:lnTo>
                    <a:pt x="1120" y="496"/>
                  </a:lnTo>
                  <a:lnTo>
                    <a:pt x="1119" y="482"/>
                  </a:lnTo>
                  <a:lnTo>
                    <a:pt x="1118" y="468"/>
                  </a:lnTo>
                  <a:lnTo>
                    <a:pt x="1118" y="453"/>
                  </a:lnTo>
                  <a:lnTo>
                    <a:pt x="1118" y="278"/>
                  </a:lnTo>
                  <a:lnTo>
                    <a:pt x="1117" y="276"/>
                  </a:lnTo>
                  <a:lnTo>
                    <a:pt x="1117" y="274"/>
                  </a:lnTo>
                  <a:lnTo>
                    <a:pt x="1114" y="272"/>
                  </a:lnTo>
                  <a:lnTo>
                    <a:pt x="1111" y="271"/>
                  </a:lnTo>
                  <a:lnTo>
                    <a:pt x="1110" y="271"/>
                  </a:lnTo>
                  <a:lnTo>
                    <a:pt x="1067" y="271"/>
                  </a:lnTo>
                  <a:lnTo>
                    <a:pt x="1064" y="270"/>
                  </a:lnTo>
                  <a:lnTo>
                    <a:pt x="1062" y="269"/>
                  </a:lnTo>
                  <a:lnTo>
                    <a:pt x="1060" y="267"/>
                  </a:lnTo>
                  <a:lnTo>
                    <a:pt x="1059" y="264"/>
                  </a:lnTo>
                  <a:lnTo>
                    <a:pt x="1059" y="263"/>
                  </a:lnTo>
                  <a:lnTo>
                    <a:pt x="1059" y="167"/>
                  </a:lnTo>
                  <a:lnTo>
                    <a:pt x="1059" y="164"/>
                  </a:lnTo>
                  <a:lnTo>
                    <a:pt x="1060" y="162"/>
                  </a:lnTo>
                  <a:lnTo>
                    <a:pt x="1063" y="160"/>
                  </a:lnTo>
                  <a:lnTo>
                    <a:pt x="1065" y="159"/>
                  </a:lnTo>
                  <a:lnTo>
                    <a:pt x="1067" y="159"/>
                  </a:lnTo>
                  <a:lnTo>
                    <a:pt x="1110" y="159"/>
                  </a:lnTo>
                  <a:lnTo>
                    <a:pt x="1113" y="159"/>
                  </a:lnTo>
                  <a:lnTo>
                    <a:pt x="1115" y="158"/>
                  </a:lnTo>
                  <a:lnTo>
                    <a:pt x="1117" y="157"/>
                  </a:lnTo>
                  <a:lnTo>
                    <a:pt x="1118" y="156"/>
                  </a:lnTo>
                  <a:lnTo>
                    <a:pt x="1120" y="153"/>
                  </a:lnTo>
                  <a:lnTo>
                    <a:pt x="1121" y="152"/>
                  </a:lnTo>
                  <a:lnTo>
                    <a:pt x="1170" y="25"/>
                  </a:lnTo>
                  <a:lnTo>
                    <a:pt x="1171" y="23"/>
                  </a:lnTo>
                  <a:lnTo>
                    <a:pt x="1173" y="21"/>
                  </a:lnTo>
                  <a:lnTo>
                    <a:pt x="1175" y="20"/>
                  </a:lnTo>
                  <a:lnTo>
                    <a:pt x="1176" y="19"/>
                  </a:lnTo>
                  <a:lnTo>
                    <a:pt x="1179" y="18"/>
                  </a:lnTo>
                  <a:lnTo>
                    <a:pt x="1180" y="18"/>
                  </a:lnTo>
                  <a:lnTo>
                    <a:pt x="1265" y="18"/>
                  </a:lnTo>
                  <a:lnTo>
                    <a:pt x="1268" y="19"/>
                  </a:lnTo>
                  <a:lnTo>
                    <a:pt x="1270" y="19"/>
                  </a:lnTo>
                  <a:lnTo>
                    <a:pt x="1272" y="22"/>
                  </a:lnTo>
                  <a:lnTo>
                    <a:pt x="1273" y="25"/>
                  </a:lnTo>
                  <a:lnTo>
                    <a:pt x="1273" y="26"/>
                  </a:lnTo>
                  <a:lnTo>
                    <a:pt x="1273" y="152"/>
                  </a:lnTo>
                  <a:lnTo>
                    <a:pt x="1273" y="154"/>
                  </a:lnTo>
                  <a:lnTo>
                    <a:pt x="1274" y="156"/>
                  </a:lnTo>
                  <a:lnTo>
                    <a:pt x="1277" y="158"/>
                  </a:lnTo>
                  <a:lnTo>
                    <a:pt x="1279" y="159"/>
                  </a:lnTo>
                  <a:lnTo>
                    <a:pt x="1281" y="159"/>
                  </a:lnTo>
                  <a:lnTo>
                    <a:pt x="1374" y="159"/>
                  </a:lnTo>
                  <a:lnTo>
                    <a:pt x="1376" y="160"/>
                  </a:lnTo>
                  <a:lnTo>
                    <a:pt x="1378" y="161"/>
                  </a:lnTo>
                  <a:lnTo>
                    <a:pt x="1381" y="163"/>
                  </a:lnTo>
                  <a:lnTo>
                    <a:pt x="1381" y="166"/>
                  </a:lnTo>
                  <a:lnTo>
                    <a:pt x="1381" y="167"/>
                  </a:lnTo>
                  <a:lnTo>
                    <a:pt x="1381" y="263"/>
                  </a:lnTo>
                  <a:lnTo>
                    <a:pt x="1381" y="266"/>
                  </a:lnTo>
                  <a:lnTo>
                    <a:pt x="1380" y="268"/>
                  </a:lnTo>
                  <a:lnTo>
                    <a:pt x="1378" y="270"/>
                  </a:lnTo>
                  <a:lnTo>
                    <a:pt x="1375" y="271"/>
                  </a:lnTo>
                  <a:lnTo>
                    <a:pt x="1374" y="271"/>
                  </a:lnTo>
                  <a:lnTo>
                    <a:pt x="1281" y="271"/>
                  </a:lnTo>
                  <a:lnTo>
                    <a:pt x="1278" y="271"/>
                  </a:lnTo>
                  <a:lnTo>
                    <a:pt x="1276" y="272"/>
                  </a:lnTo>
                  <a:lnTo>
                    <a:pt x="1274" y="275"/>
                  </a:lnTo>
                  <a:lnTo>
                    <a:pt x="1273" y="277"/>
                  </a:lnTo>
                  <a:lnTo>
                    <a:pt x="1273" y="278"/>
                  </a:lnTo>
                  <a:lnTo>
                    <a:pt x="1273" y="419"/>
                  </a:lnTo>
                  <a:lnTo>
                    <a:pt x="1274" y="434"/>
                  </a:lnTo>
                  <a:lnTo>
                    <a:pt x="1275" y="446"/>
                  </a:lnTo>
                  <a:lnTo>
                    <a:pt x="1277" y="452"/>
                  </a:lnTo>
                  <a:lnTo>
                    <a:pt x="1279" y="456"/>
                  </a:lnTo>
                  <a:lnTo>
                    <a:pt x="1281" y="460"/>
                  </a:lnTo>
                  <a:lnTo>
                    <a:pt x="1284" y="463"/>
                  </a:lnTo>
                  <a:lnTo>
                    <a:pt x="1287" y="466"/>
                  </a:lnTo>
                  <a:lnTo>
                    <a:pt x="1291" y="469"/>
                  </a:lnTo>
                  <a:lnTo>
                    <a:pt x="1296" y="471"/>
                  </a:lnTo>
                  <a:lnTo>
                    <a:pt x="1301" y="472"/>
                  </a:lnTo>
                  <a:lnTo>
                    <a:pt x="1307" y="473"/>
                  </a:lnTo>
                  <a:lnTo>
                    <a:pt x="1313" y="474"/>
                  </a:lnTo>
                  <a:lnTo>
                    <a:pt x="1320" y="474"/>
                  </a:lnTo>
                  <a:lnTo>
                    <a:pt x="1328" y="475"/>
                  </a:lnTo>
                  <a:lnTo>
                    <a:pt x="1340" y="474"/>
                  </a:lnTo>
                  <a:lnTo>
                    <a:pt x="1351" y="473"/>
                  </a:lnTo>
                  <a:lnTo>
                    <a:pt x="1361" y="472"/>
                  </a:lnTo>
                  <a:lnTo>
                    <a:pt x="1366" y="471"/>
                  </a:lnTo>
                  <a:lnTo>
                    <a:pt x="1367" y="471"/>
                  </a:lnTo>
                  <a:lnTo>
                    <a:pt x="1368" y="471"/>
                  </a:lnTo>
                  <a:lnTo>
                    <a:pt x="1369" y="474"/>
                  </a:lnTo>
                  <a:lnTo>
                    <a:pt x="1370" y="477"/>
                  </a:lnTo>
                  <a:lnTo>
                    <a:pt x="1370" y="564"/>
                  </a:lnTo>
                  <a:lnTo>
                    <a:pt x="1369" y="569"/>
                  </a:lnTo>
                  <a:lnTo>
                    <a:pt x="1369" y="572"/>
                  </a:lnTo>
                  <a:lnTo>
                    <a:pt x="1368" y="575"/>
                  </a:lnTo>
                  <a:lnTo>
                    <a:pt x="1366" y="577"/>
                  </a:lnTo>
                  <a:lnTo>
                    <a:pt x="1364" y="578"/>
                  </a:lnTo>
                  <a:lnTo>
                    <a:pt x="1362" y="579"/>
                  </a:lnTo>
                  <a:lnTo>
                    <a:pt x="1358" y="580"/>
                  </a:lnTo>
                  <a:lnTo>
                    <a:pt x="1340" y="582"/>
                  </a:lnTo>
                  <a:lnTo>
                    <a:pt x="1317" y="583"/>
                  </a:lnTo>
                  <a:lnTo>
                    <a:pt x="1294" y="584"/>
                  </a:lnTo>
                  <a:lnTo>
                    <a:pt x="1274" y="585"/>
                  </a:lnTo>
                  <a:close/>
                  <a:moveTo>
                    <a:pt x="0" y="57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1"/>
                  </a:lnTo>
                  <a:lnTo>
                    <a:pt x="206" y="2"/>
                  </a:lnTo>
                  <a:lnTo>
                    <a:pt x="207" y="3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307" y="386"/>
                  </a:lnTo>
                  <a:lnTo>
                    <a:pt x="307" y="387"/>
                  </a:lnTo>
                  <a:lnTo>
                    <a:pt x="308" y="388"/>
                  </a:lnTo>
                  <a:lnTo>
                    <a:pt x="310" y="389"/>
                  </a:lnTo>
                  <a:lnTo>
                    <a:pt x="312" y="389"/>
                  </a:lnTo>
                  <a:lnTo>
                    <a:pt x="313" y="387"/>
                  </a:lnTo>
                  <a:lnTo>
                    <a:pt x="313" y="386"/>
                  </a:lnTo>
                  <a:lnTo>
                    <a:pt x="401" y="7"/>
                  </a:lnTo>
                  <a:lnTo>
                    <a:pt x="402" y="5"/>
                  </a:lnTo>
                  <a:lnTo>
                    <a:pt x="403" y="3"/>
                  </a:lnTo>
                  <a:lnTo>
                    <a:pt x="406" y="1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607" y="0"/>
                  </a:lnTo>
                  <a:lnTo>
                    <a:pt x="610" y="0"/>
                  </a:lnTo>
                  <a:lnTo>
                    <a:pt x="611" y="1"/>
                  </a:lnTo>
                  <a:lnTo>
                    <a:pt x="614" y="4"/>
                  </a:lnTo>
                  <a:lnTo>
                    <a:pt x="615" y="6"/>
                  </a:lnTo>
                  <a:lnTo>
                    <a:pt x="615" y="7"/>
                  </a:lnTo>
                  <a:lnTo>
                    <a:pt x="615" y="572"/>
                  </a:lnTo>
                  <a:lnTo>
                    <a:pt x="614" y="575"/>
                  </a:lnTo>
                  <a:lnTo>
                    <a:pt x="613" y="576"/>
                  </a:lnTo>
                  <a:lnTo>
                    <a:pt x="611" y="579"/>
                  </a:lnTo>
                  <a:lnTo>
                    <a:pt x="608" y="579"/>
                  </a:lnTo>
                  <a:lnTo>
                    <a:pt x="607" y="580"/>
                  </a:lnTo>
                  <a:lnTo>
                    <a:pt x="473" y="580"/>
                  </a:lnTo>
                  <a:lnTo>
                    <a:pt x="470" y="579"/>
                  </a:lnTo>
                  <a:lnTo>
                    <a:pt x="468" y="578"/>
                  </a:lnTo>
                  <a:lnTo>
                    <a:pt x="466" y="576"/>
                  </a:lnTo>
                  <a:lnTo>
                    <a:pt x="465" y="573"/>
                  </a:lnTo>
                  <a:lnTo>
                    <a:pt x="465" y="572"/>
                  </a:lnTo>
                  <a:lnTo>
                    <a:pt x="465" y="226"/>
                  </a:lnTo>
                  <a:lnTo>
                    <a:pt x="465" y="224"/>
                  </a:lnTo>
                  <a:lnTo>
                    <a:pt x="464" y="223"/>
                  </a:lnTo>
                  <a:lnTo>
                    <a:pt x="463" y="222"/>
                  </a:lnTo>
                  <a:lnTo>
                    <a:pt x="462" y="222"/>
                  </a:lnTo>
                  <a:lnTo>
                    <a:pt x="461" y="222"/>
                  </a:lnTo>
                  <a:lnTo>
                    <a:pt x="460" y="223"/>
                  </a:lnTo>
                  <a:lnTo>
                    <a:pt x="458" y="226"/>
                  </a:lnTo>
                  <a:lnTo>
                    <a:pt x="452" y="264"/>
                  </a:lnTo>
                  <a:lnTo>
                    <a:pt x="446" y="298"/>
                  </a:lnTo>
                  <a:lnTo>
                    <a:pt x="443" y="314"/>
                  </a:lnTo>
                  <a:lnTo>
                    <a:pt x="440" y="330"/>
                  </a:lnTo>
                  <a:lnTo>
                    <a:pt x="436" y="346"/>
                  </a:lnTo>
                  <a:lnTo>
                    <a:pt x="432" y="362"/>
                  </a:lnTo>
                  <a:lnTo>
                    <a:pt x="373" y="572"/>
                  </a:lnTo>
                  <a:lnTo>
                    <a:pt x="372" y="575"/>
                  </a:lnTo>
                  <a:lnTo>
                    <a:pt x="371" y="577"/>
                  </a:lnTo>
                  <a:lnTo>
                    <a:pt x="368" y="579"/>
                  </a:lnTo>
                  <a:lnTo>
                    <a:pt x="365" y="579"/>
                  </a:lnTo>
                  <a:lnTo>
                    <a:pt x="364" y="580"/>
                  </a:lnTo>
                  <a:lnTo>
                    <a:pt x="241" y="580"/>
                  </a:lnTo>
                  <a:lnTo>
                    <a:pt x="238" y="579"/>
                  </a:lnTo>
                  <a:lnTo>
                    <a:pt x="236" y="578"/>
                  </a:lnTo>
                  <a:lnTo>
                    <a:pt x="234" y="577"/>
                  </a:lnTo>
                  <a:lnTo>
                    <a:pt x="233" y="576"/>
                  </a:lnTo>
                  <a:lnTo>
                    <a:pt x="232" y="573"/>
                  </a:lnTo>
                  <a:lnTo>
                    <a:pt x="231" y="572"/>
                  </a:lnTo>
                  <a:lnTo>
                    <a:pt x="174" y="362"/>
                  </a:lnTo>
                  <a:lnTo>
                    <a:pt x="169" y="345"/>
                  </a:lnTo>
                  <a:lnTo>
                    <a:pt x="165" y="330"/>
                  </a:lnTo>
                  <a:lnTo>
                    <a:pt x="159" y="301"/>
                  </a:lnTo>
                  <a:lnTo>
                    <a:pt x="153" y="268"/>
                  </a:lnTo>
                  <a:lnTo>
                    <a:pt x="146" y="224"/>
                  </a:lnTo>
                  <a:lnTo>
                    <a:pt x="146" y="223"/>
                  </a:lnTo>
                  <a:lnTo>
                    <a:pt x="145" y="222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40" y="223"/>
                  </a:lnTo>
                  <a:lnTo>
                    <a:pt x="139" y="224"/>
                  </a:lnTo>
                  <a:lnTo>
                    <a:pt x="139" y="572"/>
                  </a:lnTo>
                  <a:lnTo>
                    <a:pt x="139" y="575"/>
                  </a:lnTo>
                  <a:lnTo>
                    <a:pt x="138" y="576"/>
                  </a:lnTo>
                  <a:lnTo>
                    <a:pt x="136" y="579"/>
                  </a:lnTo>
                  <a:lnTo>
                    <a:pt x="133" y="579"/>
                  </a:lnTo>
                  <a:lnTo>
                    <a:pt x="132" y="580"/>
                  </a:lnTo>
                  <a:lnTo>
                    <a:pt x="8" y="580"/>
                  </a:lnTo>
                  <a:lnTo>
                    <a:pt x="5" y="579"/>
                  </a:lnTo>
                  <a:lnTo>
                    <a:pt x="3" y="578"/>
                  </a:lnTo>
                  <a:lnTo>
                    <a:pt x="1" y="576"/>
                  </a:lnTo>
                  <a:lnTo>
                    <a:pt x="0" y="573"/>
                  </a:lnTo>
                  <a:lnTo>
                    <a:pt x="0" y="572"/>
                  </a:lnTo>
                  <a:close/>
                  <a:moveTo>
                    <a:pt x="1063" y="408"/>
                  </a:moveTo>
                  <a:lnTo>
                    <a:pt x="1062" y="410"/>
                  </a:lnTo>
                  <a:lnTo>
                    <a:pt x="1062" y="412"/>
                  </a:lnTo>
                  <a:lnTo>
                    <a:pt x="1061" y="413"/>
                  </a:lnTo>
                  <a:lnTo>
                    <a:pt x="1060" y="414"/>
                  </a:lnTo>
                  <a:lnTo>
                    <a:pt x="1058" y="414"/>
                  </a:lnTo>
                  <a:lnTo>
                    <a:pt x="1057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7" y="415"/>
                  </a:lnTo>
                  <a:lnTo>
                    <a:pt x="796" y="417"/>
                  </a:lnTo>
                  <a:lnTo>
                    <a:pt x="795" y="418"/>
                  </a:lnTo>
                  <a:lnTo>
                    <a:pt x="795" y="421"/>
                  </a:lnTo>
                  <a:lnTo>
                    <a:pt x="795" y="422"/>
                  </a:lnTo>
                  <a:lnTo>
                    <a:pt x="796" y="430"/>
                  </a:lnTo>
                  <a:lnTo>
                    <a:pt x="799" y="438"/>
                  </a:lnTo>
                  <a:lnTo>
                    <a:pt x="801" y="445"/>
                  </a:lnTo>
                  <a:lnTo>
                    <a:pt x="804" y="451"/>
                  </a:lnTo>
                  <a:lnTo>
                    <a:pt x="808" y="457"/>
                  </a:lnTo>
                  <a:lnTo>
                    <a:pt x="812" y="462"/>
                  </a:lnTo>
                  <a:lnTo>
                    <a:pt x="817" y="466"/>
                  </a:lnTo>
                  <a:lnTo>
                    <a:pt x="822" y="470"/>
                  </a:lnTo>
                  <a:lnTo>
                    <a:pt x="827" y="473"/>
                  </a:lnTo>
                  <a:lnTo>
                    <a:pt x="833" y="476"/>
                  </a:lnTo>
                  <a:lnTo>
                    <a:pt x="840" y="478"/>
                  </a:lnTo>
                  <a:lnTo>
                    <a:pt x="846" y="480"/>
                  </a:lnTo>
                  <a:lnTo>
                    <a:pt x="854" y="481"/>
                  </a:lnTo>
                  <a:lnTo>
                    <a:pt x="861" y="482"/>
                  </a:lnTo>
                  <a:lnTo>
                    <a:pt x="878" y="482"/>
                  </a:lnTo>
                  <a:lnTo>
                    <a:pt x="886" y="482"/>
                  </a:lnTo>
                  <a:lnTo>
                    <a:pt x="894" y="481"/>
                  </a:lnTo>
                  <a:lnTo>
                    <a:pt x="903" y="480"/>
                  </a:lnTo>
                  <a:lnTo>
                    <a:pt x="911" y="479"/>
                  </a:lnTo>
                  <a:lnTo>
                    <a:pt x="928" y="475"/>
                  </a:lnTo>
                  <a:lnTo>
                    <a:pt x="943" y="470"/>
                  </a:lnTo>
                  <a:lnTo>
                    <a:pt x="958" y="464"/>
                  </a:lnTo>
                  <a:lnTo>
                    <a:pt x="971" y="459"/>
                  </a:lnTo>
                  <a:lnTo>
                    <a:pt x="983" y="453"/>
                  </a:lnTo>
                  <a:lnTo>
                    <a:pt x="992" y="448"/>
                  </a:lnTo>
                  <a:lnTo>
                    <a:pt x="994" y="447"/>
                  </a:lnTo>
                  <a:lnTo>
                    <a:pt x="996" y="447"/>
                  </a:lnTo>
                  <a:lnTo>
                    <a:pt x="998" y="447"/>
                  </a:lnTo>
                  <a:lnTo>
                    <a:pt x="999" y="448"/>
                  </a:lnTo>
                  <a:lnTo>
                    <a:pt x="1002" y="450"/>
                  </a:lnTo>
                  <a:lnTo>
                    <a:pt x="1050" y="531"/>
                  </a:lnTo>
                  <a:lnTo>
                    <a:pt x="1052" y="535"/>
                  </a:lnTo>
                  <a:lnTo>
                    <a:pt x="1052" y="537"/>
                  </a:lnTo>
                  <a:lnTo>
                    <a:pt x="1051" y="538"/>
                  </a:lnTo>
                  <a:lnTo>
                    <a:pt x="1051" y="540"/>
                  </a:lnTo>
                  <a:lnTo>
                    <a:pt x="1050" y="540"/>
                  </a:lnTo>
                  <a:lnTo>
                    <a:pt x="1048" y="542"/>
                  </a:lnTo>
                  <a:lnTo>
                    <a:pt x="1038" y="547"/>
                  </a:lnTo>
                  <a:lnTo>
                    <a:pt x="1028" y="553"/>
                  </a:lnTo>
                  <a:lnTo>
                    <a:pt x="1018" y="558"/>
                  </a:lnTo>
                  <a:lnTo>
                    <a:pt x="1007" y="562"/>
                  </a:lnTo>
                  <a:lnTo>
                    <a:pt x="996" y="567"/>
                  </a:lnTo>
                  <a:lnTo>
                    <a:pt x="985" y="570"/>
                  </a:lnTo>
                  <a:lnTo>
                    <a:pt x="974" y="574"/>
                  </a:lnTo>
                  <a:lnTo>
                    <a:pt x="963" y="577"/>
                  </a:lnTo>
                  <a:lnTo>
                    <a:pt x="951" y="580"/>
                  </a:lnTo>
                  <a:lnTo>
                    <a:pt x="939" y="582"/>
                  </a:lnTo>
                  <a:lnTo>
                    <a:pt x="927" y="584"/>
                  </a:lnTo>
                  <a:lnTo>
                    <a:pt x="915" y="585"/>
                  </a:lnTo>
                  <a:lnTo>
                    <a:pt x="903" y="587"/>
                  </a:lnTo>
                  <a:lnTo>
                    <a:pt x="891" y="587"/>
                  </a:lnTo>
                  <a:lnTo>
                    <a:pt x="866" y="588"/>
                  </a:lnTo>
                  <a:lnTo>
                    <a:pt x="844" y="588"/>
                  </a:lnTo>
                  <a:lnTo>
                    <a:pt x="823" y="586"/>
                  </a:lnTo>
                  <a:lnTo>
                    <a:pt x="813" y="584"/>
                  </a:lnTo>
                  <a:lnTo>
                    <a:pt x="802" y="583"/>
                  </a:lnTo>
                  <a:lnTo>
                    <a:pt x="792" y="580"/>
                  </a:lnTo>
                  <a:lnTo>
                    <a:pt x="782" y="578"/>
                  </a:lnTo>
                  <a:lnTo>
                    <a:pt x="772" y="575"/>
                  </a:lnTo>
                  <a:lnTo>
                    <a:pt x="762" y="572"/>
                  </a:lnTo>
                  <a:lnTo>
                    <a:pt x="753" y="568"/>
                  </a:lnTo>
                  <a:lnTo>
                    <a:pt x="744" y="564"/>
                  </a:lnTo>
                  <a:lnTo>
                    <a:pt x="735" y="559"/>
                  </a:lnTo>
                  <a:lnTo>
                    <a:pt x="726" y="554"/>
                  </a:lnTo>
                  <a:lnTo>
                    <a:pt x="718" y="549"/>
                  </a:lnTo>
                  <a:lnTo>
                    <a:pt x="710" y="543"/>
                  </a:lnTo>
                  <a:lnTo>
                    <a:pt x="702" y="537"/>
                  </a:lnTo>
                  <a:lnTo>
                    <a:pt x="694" y="530"/>
                  </a:lnTo>
                  <a:lnTo>
                    <a:pt x="687" y="522"/>
                  </a:lnTo>
                  <a:lnTo>
                    <a:pt x="681" y="514"/>
                  </a:lnTo>
                  <a:lnTo>
                    <a:pt x="675" y="505"/>
                  </a:lnTo>
                  <a:lnTo>
                    <a:pt x="669" y="496"/>
                  </a:lnTo>
                  <a:lnTo>
                    <a:pt x="664" y="486"/>
                  </a:lnTo>
                  <a:lnTo>
                    <a:pt x="659" y="476"/>
                  </a:lnTo>
                  <a:lnTo>
                    <a:pt x="654" y="465"/>
                  </a:lnTo>
                  <a:lnTo>
                    <a:pt x="652" y="459"/>
                  </a:lnTo>
                  <a:lnTo>
                    <a:pt x="651" y="454"/>
                  </a:lnTo>
                  <a:lnTo>
                    <a:pt x="647" y="441"/>
                  </a:lnTo>
                  <a:lnTo>
                    <a:pt x="645" y="429"/>
                  </a:lnTo>
                  <a:lnTo>
                    <a:pt x="642" y="415"/>
                  </a:lnTo>
                  <a:lnTo>
                    <a:pt x="642" y="408"/>
                  </a:lnTo>
                  <a:lnTo>
                    <a:pt x="641" y="401"/>
                  </a:lnTo>
                  <a:lnTo>
                    <a:pt x="640" y="386"/>
                  </a:lnTo>
                  <a:lnTo>
                    <a:pt x="640" y="370"/>
                  </a:lnTo>
                  <a:lnTo>
                    <a:pt x="640" y="355"/>
                  </a:lnTo>
                  <a:lnTo>
                    <a:pt x="641" y="340"/>
                  </a:lnTo>
                  <a:lnTo>
                    <a:pt x="643" y="326"/>
                  </a:lnTo>
                  <a:lnTo>
                    <a:pt x="646" y="313"/>
                  </a:lnTo>
                  <a:lnTo>
                    <a:pt x="649" y="300"/>
                  </a:lnTo>
                  <a:lnTo>
                    <a:pt x="653" y="288"/>
                  </a:lnTo>
                  <a:lnTo>
                    <a:pt x="657" y="276"/>
                  </a:lnTo>
                  <a:lnTo>
                    <a:pt x="662" y="265"/>
                  </a:lnTo>
                  <a:lnTo>
                    <a:pt x="668" y="255"/>
                  </a:lnTo>
                  <a:lnTo>
                    <a:pt x="674" y="245"/>
                  </a:lnTo>
                  <a:lnTo>
                    <a:pt x="680" y="236"/>
                  </a:lnTo>
                  <a:lnTo>
                    <a:pt x="687" y="227"/>
                  </a:lnTo>
                  <a:lnTo>
                    <a:pt x="694" y="219"/>
                  </a:lnTo>
                  <a:lnTo>
                    <a:pt x="702" y="212"/>
                  </a:lnTo>
                  <a:lnTo>
                    <a:pt x="710" y="204"/>
                  </a:lnTo>
                  <a:lnTo>
                    <a:pt x="718" y="198"/>
                  </a:lnTo>
                  <a:lnTo>
                    <a:pt x="727" y="192"/>
                  </a:lnTo>
                  <a:lnTo>
                    <a:pt x="735" y="186"/>
                  </a:lnTo>
                  <a:lnTo>
                    <a:pt x="744" y="181"/>
                  </a:lnTo>
                  <a:lnTo>
                    <a:pt x="753" y="177"/>
                  </a:lnTo>
                  <a:lnTo>
                    <a:pt x="762" y="172"/>
                  </a:lnTo>
                  <a:lnTo>
                    <a:pt x="771" y="169"/>
                  </a:lnTo>
                  <a:lnTo>
                    <a:pt x="781" y="165"/>
                  </a:lnTo>
                  <a:lnTo>
                    <a:pt x="790" y="162"/>
                  </a:lnTo>
                  <a:lnTo>
                    <a:pt x="799" y="160"/>
                  </a:lnTo>
                  <a:lnTo>
                    <a:pt x="808" y="158"/>
                  </a:lnTo>
                  <a:lnTo>
                    <a:pt x="817" y="156"/>
                  </a:lnTo>
                  <a:lnTo>
                    <a:pt x="826" y="154"/>
                  </a:lnTo>
                  <a:lnTo>
                    <a:pt x="844" y="152"/>
                  </a:lnTo>
                  <a:lnTo>
                    <a:pt x="852" y="152"/>
                  </a:lnTo>
                  <a:lnTo>
                    <a:pt x="860" y="152"/>
                  </a:lnTo>
                  <a:lnTo>
                    <a:pt x="868" y="152"/>
                  </a:lnTo>
                  <a:lnTo>
                    <a:pt x="876" y="152"/>
                  </a:lnTo>
                  <a:lnTo>
                    <a:pt x="893" y="153"/>
                  </a:lnTo>
                  <a:lnTo>
                    <a:pt x="901" y="155"/>
                  </a:lnTo>
                  <a:lnTo>
                    <a:pt x="910" y="156"/>
                  </a:lnTo>
                  <a:lnTo>
                    <a:pt x="927" y="160"/>
                  </a:lnTo>
                  <a:lnTo>
                    <a:pt x="936" y="162"/>
                  </a:lnTo>
                  <a:lnTo>
                    <a:pt x="944" y="165"/>
                  </a:lnTo>
                  <a:lnTo>
                    <a:pt x="953" y="168"/>
                  </a:lnTo>
                  <a:lnTo>
                    <a:pt x="961" y="172"/>
                  </a:lnTo>
                  <a:lnTo>
                    <a:pt x="969" y="177"/>
                  </a:lnTo>
                  <a:lnTo>
                    <a:pt x="977" y="181"/>
                  </a:lnTo>
                  <a:lnTo>
                    <a:pt x="985" y="187"/>
                  </a:lnTo>
                  <a:lnTo>
                    <a:pt x="993" y="193"/>
                  </a:lnTo>
                  <a:lnTo>
                    <a:pt x="1000" y="199"/>
                  </a:lnTo>
                  <a:lnTo>
                    <a:pt x="1007" y="207"/>
                  </a:lnTo>
                  <a:lnTo>
                    <a:pt x="1014" y="215"/>
                  </a:lnTo>
                  <a:lnTo>
                    <a:pt x="1021" y="223"/>
                  </a:lnTo>
                  <a:lnTo>
                    <a:pt x="1027" y="233"/>
                  </a:lnTo>
                  <a:lnTo>
                    <a:pt x="1032" y="243"/>
                  </a:lnTo>
                  <a:lnTo>
                    <a:pt x="1035" y="248"/>
                  </a:lnTo>
                  <a:lnTo>
                    <a:pt x="1038" y="253"/>
                  </a:lnTo>
                  <a:lnTo>
                    <a:pt x="1043" y="265"/>
                  </a:lnTo>
                  <a:lnTo>
                    <a:pt x="1047" y="278"/>
                  </a:lnTo>
                  <a:lnTo>
                    <a:pt x="1051" y="291"/>
                  </a:lnTo>
                  <a:lnTo>
                    <a:pt x="1054" y="305"/>
                  </a:lnTo>
                  <a:lnTo>
                    <a:pt x="1057" y="320"/>
                  </a:lnTo>
                  <a:lnTo>
                    <a:pt x="1060" y="336"/>
                  </a:lnTo>
                  <a:lnTo>
                    <a:pt x="1061" y="354"/>
                  </a:lnTo>
                  <a:lnTo>
                    <a:pt x="1062" y="372"/>
                  </a:lnTo>
                  <a:lnTo>
                    <a:pt x="1063" y="391"/>
                  </a:lnTo>
                  <a:lnTo>
                    <a:pt x="1063" y="408"/>
                  </a:lnTo>
                  <a:close/>
                  <a:moveTo>
                    <a:pt x="918" y="326"/>
                  </a:moveTo>
                  <a:lnTo>
                    <a:pt x="921" y="325"/>
                  </a:lnTo>
                  <a:lnTo>
                    <a:pt x="922" y="325"/>
                  </a:lnTo>
                  <a:lnTo>
                    <a:pt x="923" y="323"/>
                  </a:lnTo>
                  <a:lnTo>
                    <a:pt x="924" y="322"/>
                  </a:lnTo>
                  <a:lnTo>
                    <a:pt x="925" y="319"/>
                  </a:lnTo>
                  <a:lnTo>
                    <a:pt x="924" y="318"/>
                  </a:lnTo>
                  <a:lnTo>
                    <a:pt x="923" y="311"/>
                  </a:lnTo>
                  <a:lnTo>
                    <a:pt x="922" y="304"/>
                  </a:lnTo>
                  <a:lnTo>
                    <a:pt x="920" y="297"/>
                  </a:lnTo>
                  <a:lnTo>
                    <a:pt x="917" y="291"/>
                  </a:lnTo>
                  <a:lnTo>
                    <a:pt x="915" y="286"/>
                  </a:lnTo>
                  <a:lnTo>
                    <a:pt x="911" y="281"/>
                  </a:lnTo>
                  <a:lnTo>
                    <a:pt x="908" y="277"/>
                  </a:lnTo>
                  <a:lnTo>
                    <a:pt x="904" y="273"/>
                  </a:lnTo>
                  <a:lnTo>
                    <a:pt x="900" y="270"/>
                  </a:lnTo>
                  <a:lnTo>
                    <a:pt x="895" y="267"/>
                  </a:lnTo>
                  <a:lnTo>
                    <a:pt x="890" y="265"/>
                  </a:lnTo>
                  <a:lnTo>
                    <a:pt x="885" y="263"/>
                  </a:lnTo>
                  <a:lnTo>
                    <a:pt x="879" y="262"/>
                  </a:lnTo>
                  <a:lnTo>
                    <a:pt x="873" y="261"/>
                  </a:lnTo>
                  <a:lnTo>
                    <a:pt x="866" y="260"/>
                  </a:lnTo>
                  <a:lnTo>
                    <a:pt x="860" y="260"/>
                  </a:lnTo>
                  <a:lnTo>
                    <a:pt x="854" y="260"/>
                  </a:lnTo>
                  <a:lnTo>
                    <a:pt x="849" y="261"/>
                  </a:lnTo>
                  <a:lnTo>
                    <a:pt x="844" y="262"/>
                  </a:lnTo>
                  <a:lnTo>
                    <a:pt x="839" y="263"/>
                  </a:lnTo>
                  <a:lnTo>
                    <a:pt x="834" y="265"/>
                  </a:lnTo>
                  <a:lnTo>
                    <a:pt x="830" y="267"/>
                  </a:lnTo>
                  <a:lnTo>
                    <a:pt x="826" y="270"/>
                  </a:lnTo>
                  <a:lnTo>
                    <a:pt x="821" y="273"/>
                  </a:lnTo>
                  <a:lnTo>
                    <a:pt x="818" y="277"/>
                  </a:lnTo>
                  <a:lnTo>
                    <a:pt x="814" y="281"/>
                  </a:lnTo>
                  <a:lnTo>
                    <a:pt x="810" y="286"/>
                  </a:lnTo>
                  <a:lnTo>
                    <a:pt x="807" y="291"/>
                  </a:lnTo>
                  <a:lnTo>
                    <a:pt x="804" y="297"/>
                  </a:lnTo>
                  <a:lnTo>
                    <a:pt x="802" y="304"/>
                  </a:lnTo>
                  <a:lnTo>
                    <a:pt x="799" y="311"/>
                  </a:lnTo>
                  <a:lnTo>
                    <a:pt x="797" y="318"/>
                  </a:lnTo>
                  <a:lnTo>
                    <a:pt x="797" y="321"/>
                  </a:lnTo>
                  <a:lnTo>
                    <a:pt x="797" y="323"/>
                  </a:lnTo>
                  <a:lnTo>
                    <a:pt x="798" y="324"/>
                  </a:lnTo>
                  <a:lnTo>
                    <a:pt x="799" y="325"/>
                  </a:lnTo>
                  <a:lnTo>
                    <a:pt x="800" y="326"/>
                  </a:lnTo>
                  <a:lnTo>
                    <a:pt x="802" y="326"/>
                  </a:lnTo>
                  <a:lnTo>
                    <a:pt x="918" y="326"/>
                  </a:lnTo>
                  <a:close/>
                  <a:moveTo>
                    <a:pt x="1595" y="588"/>
                  </a:moveTo>
                  <a:lnTo>
                    <a:pt x="1577" y="588"/>
                  </a:lnTo>
                  <a:lnTo>
                    <a:pt x="1560" y="587"/>
                  </a:lnTo>
                  <a:lnTo>
                    <a:pt x="1543" y="585"/>
                  </a:lnTo>
                  <a:lnTo>
                    <a:pt x="1528" y="584"/>
                  </a:lnTo>
                  <a:lnTo>
                    <a:pt x="1513" y="581"/>
                  </a:lnTo>
                  <a:lnTo>
                    <a:pt x="1499" y="578"/>
                  </a:lnTo>
                  <a:lnTo>
                    <a:pt x="1485" y="575"/>
                  </a:lnTo>
                  <a:lnTo>
                    <a:pt x="1472" y="571"/>
                  </a:lnTo>
                  <a:lnTo>
                    <a:pt x="1460" y="567"/>
                  </a:lnTo>
                  <a:lnTo>
                    <a:pt x="1449" y="563"/>
                  </a:lnTo>
                  <a:lnTo>
                    <a:pt x="1438" y="558"/>
                  </a:lnTo>
                  <a:lnTo>
                    <a:pt x="1427" y="553"/>
                  </a:lnTo>
                  <a:lnTo>
                    <a:pt x="1418" y="548"/>
                  </a:lnTo>
                  <a:lnTo>
                    <a:pt x="1409" y="543"/>
                  </a:lnTo>
                  <a:lnTo>
                    <a:pt x="1393" y="532"/>
                  </a:lnTo>
                  <a:lnTo>
                    <a:pt x="1391" y="531"/>
                  </a:lnTo>
                  <a:lnTo>
                    <a:pt x="1390" y="529"/>
                  </a:lnTo>
                  <a:lnTo>
                    <a:pt x="1389" y="527"/>
                  </a:lnTo>
                  <a:lnTo>
                    <a:pt x="1389" y="525"/>
                  </a:lnTo>
                  <a:lnTo>
                    <a:pt x="1390" y="523"/>
                  </a:lnTo>
                  <a:lnTo>
                    <a:pt x="1391" y="522"/>
                  </a:lnTo>
                  <a:lnTo>
                    <a:pt x="1440" y="446"/>
                  </a:lnTo>
                  <a:lnTo>
                    <a:pt x="1442" y="444"/>
                  </a:lnTo>
                  <a:lnTo>
                    <a:pt x="1443" y="444"/>
                  </a:lnTo>
                  <a:lnTo>
                    <a:pt x="1444" y="443"/>
                  </a:lnTo>
                  <a:lnTo>
                    <a:pt x="1446" y="443"/>
                  </a:lnTo>
                  <a:lnTo>
                    <a:pt x="1448" y="444"/>
                  </a:lnTo>
                  <a:lnTo>
                    <a:pt x="1450" y="445"/>
                  </a:lnTo>
                  <a:lnTo>
                    <a:pt x="1465" y="456"/>
                  </a:lnTo>
                  <a:lnTo>
                    <a:pt x="1483" y="465"/>
                  </a:lnTo>
                  <a:lnTo>
                    <a:pt x="1501" y="473"/>
                  </a:lnTo>
                  <a:lnTo>
                    <a:pt x="1510" y="476"/>
                  </a:lnTo>
                  <a:lnTo>
                    <a:pt x="1520" y="479"/>
                  </a:lnTo>
                  <a:lnTo>
                    <a:pt x="1529" y="482"/>
                  </a:lnTo>
                  <a:lnTo>
                    <a:pt x="1539" y="485"/>
                  </a:lnTo>
                  <a:lnTo>
                    <a:pt x="1558" y="489"/>
                  </a:lnTo>
                  <a:lnTo>
                    <a:pt x="1576" y="491"/>
                  </a:lnTo>
                  <a:lnTo>
                    <a:pt x="1594" y="492"/>
                  </a:lnTo>
                  <a:lnTo>
                    <a:pt x="1604" y="491"/>
                  </a:lnTo>
                  <a:lnTo>
                    <a:pt x="1613" y="490"/>
                  </a:lnTo>
                  <a:lnTo>
                    <a:pt x="1622" y="488"/>
                  </a:lnTo>
                  <a:lnTo>
                    <a:pt x="1629" y="486"/>
                  </a:lnTo>
                  <a:lnTo>
                    <a:pt x="1632" y="484"/>
                  </a:lnTo>
                  <a:lnTo>
                    <a:pt x="1635" y="482"/>
                  </a:lnTo>
                  <a:lnTo>
                    <a:pt x="1638" y="480"/>
                  </a:lnTo>
                  <a:lnTo>
                    <a:pt x="1640" y="477"/>
                  </a:lnTo>
                  <a:lnTo>
                    <a:pt x="1642" y="474"/>
                  </a:lnTo>
                  <a:lnTo>
                    <a:pt x="1643" y="471"/>
                  </a:lnTo>
                  <a:lnTo>
                    <a:pt x="1644" y="468"/>
                  </a:lnTo>
                  <a:lnTo>
                    <a:pt x="1644" y="464"/>
                  </a:lnTo>
                  <a:lnTo>
                    <a:pt x="1644" y="461"/>
                  </a:lnTo>
                  <a:lnTo>
                    <a:pt x="1643" y="457"/>
                  </a:lnTo>
                  <a:lnTo>
                    <a:pt x="1642" y="454"/>
                  </a:lnTo>
                  <a:lnTo>
                    <a:pt x="1641" y="451"/>
                  </a:lnTo>
                  <a:lnTo>
                    <a:pt x="1640" y="449"/>
                  </a:lnTo>
                  <a:lnTo>
                    <a:pt x="1638" y="448"/>
                  </a:lnTo>
                  <a:lnTo>
                    <a:pt x="1636" y="445"/>
                  </a:lnTo>
                  <a:lnTo>
                    <a:pt x="1629" y="441"/>
                  </a:lnTo>
                  <a:lnTo>
                    <a:pt x="1620" y="437"/>
                  </a:lnTo>
                  <a:lnTo>
                    <a:pt x="1609" y="434"/>
                  </a:lnTo>
                  <a:lnTo>
                    <a:pt x="1595" y="432"/>
                  </a:lnTo>
                  <a:lnTo>
                    <a:pt x="1579" y="429"/>
                  </a:lnTo>
                  <a:lnTo>
                    <a:pt x="1551" y="425"/>
                  </a:lnTo>
                  <a:lnTo>
                    <a:pt x="1537" y="422"/>
                  </a:lnTo>
                  <a:lnTo>
                    <a:pt x="1522" y="419"/>
                  </a:lnTo>
                  <a:lnTo>
                    <a:pt x="1508" y="415"/>
                  </a:lnTo>
                  <a:lnTo>
                    <a:pt x="1493" y="411"/>
                  </a:lnTo>
                  <a:lnTo>
                    <a:pt x="1480" y="405"/>
                  </a:lnTo>
                  <a:lnTo>
                    <a:pt x="1466" y="398"/>
                  </a:lnTo>
                  <a:lnTo>
                    <a:pt x="1460" y="395"/>
                  </a:lnTo>
                  <a:lnTo>
                    <a:pt x="1454" y="391"/>
                  </a:lnTo>
                  <a:lnTo>
                    <a:pt x="1448" y="386"/>
                  </a:lnTo>
                  <a:lnTo>
                    <a:pt x="1443" y="382"/>
                  </a:lnTo>
                  <a:lnTo>
                    <a:pt x="1438" y="377"/>
                  </a:lnTo>
                  <a:lnTo>
                    <a:pt x="1433" y="371"/>
                  </a:lnTo>
                  <a:lnTo>
                    <a:pt x="1428" y="366"/>
                  </a:lnTo>
                  <a:lnTo>
                    <a:pt x="1424" y="359"/>
                  </a:lnTo>
                  <a:lnTo>
                    <a:pt x="1420" y="353"/>
                  </a:lnTo>
                  <a:lnTo>
                    <a:pt x="1417" y="346"/>
                  </a:lnTo>
                  <a:lnTo>
                    <a:pt x="1414" y="338"/>
                  </a:lnTo>
                  <a:lnTo>
                    <a:pt x="1411" y="330"/>
                  </a:lnTo>
                  <a:lnTo>
                    <a:pt x="1410" y="322"/>
                  </a:lnTo>
                  <a:lnTo>
                    <a:pt x="1408" y="313"/>
                  </a:lnTo>
                  <a:lnTo>
                    <a:pt x="1408" y="308"/>
                  </a:lnTo>
                  <a:lnTo>
                    <a:pt x="1407" y="304"/>
                  </a:lnTo>
                  <a:lnTo>
                    <a:pt x="1407" y="294"/>
                  </a:lnTo>
                  <a:lnTo>
                    <a:pt x="1407" y="285"/>
                  </a:lnTo>
                  <a:lnTo>
                    <a:pt x="1408" y="277"/>
                  </a:lnTo>
                  <a:lnTo>
                    <a:pt x="1409" y="268"/>
                  </a:lnTo>
                  <a:lnTo>
                    <a:pt x="1410" y="261"/>
                  </a:lnTo>
                  <a:lnTo>
                    <a:pt x="1412" y="253"/>
                  </a:lnTo>
                  <a:lnTo>
                    <a:pt x="1415" y="246"/>
                  </a:lnTo>
                  <a:lnTo>
                    <a:pt x="1417" y="239"/>
                  </a:lnTo>
                  <a:lnTo>
                    <a:pt x="1420" y="232"/>
                  </a:lnTo>
                  <a:lnTo>
                    <a:pt x="1424" y="225"/>
                  </a:lnTo>
                  <a:lnTo>
                    <a:pt x="1428" y="219"/>
                  </a:lnTo>
                  <a:lnTo>
                    <a:pt x="1436" y="208"/>
                  </a:lnTo>
                  <a:lnTo>
                    <a:pt x="1441" y="202"/>
                  </a:lnTo>
                  <a:lnTo>
                    <a:pt x="1446" y="197"/>
                  </a:lnTo>
                  <a:lnTo>
                    <a:pt x="1457" y="188"/>
                  </a:lnTo>
                  <a:lnTo>
                    <a:pt x="1463" y="183"/>
                  </a:lnTo>
                  <a:lnTo>
                    <a:pt x="1469" y="179"/>
                  </a:lnTo>
                  <a:lnTo>
                    <a:pt x="1483" y="172"/>
                  </a:lnTo>
                  <a:lnTo>
                    <a:pt x="1490" y="169"/>
                  </a:lnTo>
                  <a:lnTo>
                    <a:pt x="1497" y="166"/>
                  </a:lnTo>
                  <a:lnTo>
                    <a:pt x="1512" y="161"/>
                  </a:lnTo>
                  <a:lnTo>
                    <a:pt x="1528" y="157"/>
                  </a:lnTo>
                  <a:lnTo>
                    <a:pt x="1544" y="154"/>
                  </a:lnTo>
                  <a:lnTo>
                    <a:pt x="1561" y="152"/>
                  </a:lnTo>
                  <a:lnTo>
                    <a:pt x="1579" y="152"/>
                  </a:lnTo>
                  <a:lnTo>
                    <a:pt x="1595" y="152"/>
                  </a:lnTo>
                  <a:lnTo>
                    <a:pt x="1611" y="153"/>
                  </a:lnTo>
                  <a:lnTo>
                    <a:pt x="1626" y="154"/>
                  </a:lnTo>
                  <a:lnTo>
                    <a:pt x="1641" y="156"/>
                  </a:lnTo>
                  <a:lnTo>
                    <a:pt x="1654" y="158"/>
                  </a:lnTo>
                  <a:lnTo>
                    <a:pt x="1667" y="160"/>
                  </a:lnTo>
                  <a:lnTo>
                    <a:pt x="1679" y="163"/>
                  </a:lnTo>
                  <a:lnTo>
                    <a:pt x="1691" y="167"/>
                  </a:lnTo>
                  <a:lnTo>
                    <a:pt x="1702" y="170"/>
                  </a:lnTo>
                  <a:lnTo>
                    <a:pt x="1713" y="174"/>
                  </a:lnTo>
                  <a:lnTo>
                    <a:pt x="1723" y="179"/>
                  </a:lnTo>
                  <a:lnTo>
                    <a:pt x="1733" y="183"/>
                  </a:lnTo>
                  <a:lnTo>
                    <a:pt x="1742" y="188"/>
                  </a:lnTo>
                  <a:lnTo>
                    <a:pt x="1751" y="194"/>
                  </a:lnTo>
                  <a:lnTo>
                    <a:pt x="1768" y="205"/>
                  </a:lnTo>
                  <a:lnTo>
                    <a:pt x="1770" y="207"/>
                  </a:lnTo>
                  <a:lnTo>
                    <a:pt x="1771" y="209"/>
                  </a:lnTo>
                  <a:lnTo>
                    <a:pt x="1772" y="211"/>
                  </a:lnTo>
                  <a:lnTo>
                    <a:pt x="1772" y="212"/>
                  </a:lnTo>
                  <a:lnTo>
                    <a:pt x="1771" y="215"/>
                  </a:lnTo>
                  <a:lnTo>
                    <a:pt x="1770" y="216"/>
                  </a:lnTo>
                  <a:lnTo>
                    <a:pt x="1722" y="288"/>
                  </a:lnTo>
                  <a:lnTo>
                    <a:pt x="1720" y="290"/>
                  </a:lnTo>
                  <a:lnTo>
                    <a:pt x="1718" y="292"/>
                  </a:lnTo>
                  <a:lnTo>
                    <a:pt x="1716" y="292"/>
                  </a:lnTo>
                  <a:lnTo>
                    <a:pt x="1715" y="292"/>
                  </a:lnTo>
                  <a:lnTo>
                    <a:pt x="1711" y="292"/>
                  </a:lnTo>
                  <a:lnTo>
                    <a:pt x="1708" y="290"/>
                  </a:lnTo>
                  <a:lnTo>
                    <a:pt x="1693" y="282"/>
                  </a:lnTo>
                  <a:lnTo>
                    <a:pt x="1677" y="274"/>
                  </a:lnTo>
                  <a:lnTo>
                    <a:pt x="1662" y="268"/>
                  </a:lnTo>
                  <a:lnTo>
                    <a:pt x="1647" y="263"/>
                  </a:lnTo>
                  <a:lnTo>
                    <a:pt x="1633" y="258"/>
                  </a:lnTo>
                  <a:lnTo>
                    <a:pt x="1619" y="255"/>
                  </a:lnTo>
                  <a:lnTo>
                    <a:pt x="1612" y="254"/>
                  </a:lnTo>
                  <a:lnTo>
                    <a:pt x="1606" y="254"/>
                  </a:lnTo>
                  <a:lnTo>
                    <a:pt x="1593" y="253"/>
                  </a:lnTo>
                  <a:lnTo>
                    <a:pt x="1584" y="253"/>
                  </a:lnTo>
                  <a:lnTo>
                    <a:pt x="1576" y="254"/>
                  </a:lnTo>
                  <a:lnTo>
                    <a:pt x="1568" y="256"/>
                  </a:lnTo>
                  <a:lnTo>
                    <a:pt x="1562" y="259"/>
                  </a:lnTo>
                  <a:lnTo>
                    <a:pt x="1560" y="261"/>
                  </a:lnTo>
                  <a:lnTo>
                    <a:pt x="1557" y="263"/>
                  </a:lnTo>
                  <a:lnTo>
                    <a:pt x="1554" y="267"/>
                  </a:lnTo>
                  <a:lnTo>
                    <a:pt x="1552" y="270"/>
                  </a:lnTo>
                  <a:lnTo>
                    <a:pt x="1551" y="273"/>
                  </a:lnTo>
                  <a:lnTo>
                    <a:pt x="1551" y="276"/>
                  </a:lnTo>
                  <a:lnTo>
                    <a:pt x="1550" y="280"/>
                  </a:lnTo>
                  <a:lnTo>
                    <a:pt x="1551" y="283"/>
                  </a:lnTo>
                  <a:lnTo>
                    <a:pt x="1551" y="286"/>
                  </a:lnTo>
                  <a:lnTo>
                    <a:pt x="1553" y="289"/>
                  </a:lnTo>
                  <a:lnTo>
                    <a:pt x="1555" y="292"/>
                  </a:lnTo>
                  <a:lnTo>
                    <a:pt x="1557" y="295"/>
                  </a:lnTo>
                  <a:lnTo>
                    <a:pt x="1560" y="297"/>
                  </a:lnTo>
                  <a:lnTo>
                    <a:pt x="1563" y="299"/>
                  </a:lnTo>
                  <a:lnTo>
                    <a:pt x="1567" y="301"/>
                  </a:lnTo>
                  <a:lnTo>
                    <a:pt x="1576" y="304"/>
                  </a:lnTo>
                  <a:lnTo>
                    <a:pt x="1587" y="307"/>
                  </a:lnTo>
                  <a:lnTo>
                    <a:pt x="1600" y="309"/>
                  </a:lnTo>
                  <a:lnTo>
                    <a:pt x="1615" y="312"/>
                  </a:lnTo>
                  <a:lnTo>
                    <a:pt x="1642" y="316"/>
                  </a:lnTo>
                  <a:lnTo>
                    <a:pt x="1657" y="318"/>
                  </a:lnTo>
                  <a:lnTo>
                    <a:pt x="1672" y="321"/>
                  </a:lnTo>
                  <a:lnTo>
                    <a:pt x="1686" y="325"/>
                  </a:lnTo>
                  <a:lnTo>
                    <a:pt x="1701" y="329"/>
                  </a:lnTo>
                  <a:lnTo>
                    <a:pt x="1715" y="334"/>
                  </a:lnTo>
                  <a:lnTo>
                    <a:pt x="1728" y="340"/>
                  </a:lnTo>
                  <a:lnTo>
                    <a:pt x="1740" y="348"/>
                  </a:lnTo>
                  <a:lnTo>
                    <a:pt x="1746" y="352"/>
                  </a:lnTo>
                  <a:lnTo>
                    <a:pt x="1752" y="356"/>
                  </a:lnTo>
                  <a:lnTo>
                    <a:pt x="1757" y="361"/>
                  </a:lnTo>
                  <a:lnTo>
                    <a:pt x="1762" y="366"/>
                  </a:lnTo>
                  <a:lnTo>
                    <a:pt x="1766" y="371"/>
                  </a:lnTo>
                  <a:lnTo>
                    <a:pt x="1771" y="377"/>
                  </a:lnTo>
                  <a:lnTo>
                    <a:pt x="1774" y="383"/>
                  </a:lnTo>
                  <a:lnTo>
                    <a:pt x="1778" y="390"/>
                  </a:lnTo>
                  <a:lnTo>
                    <a:pt x="1781" y="397"/>
                  </a:lnTo>
                  <a:lnTo>
                    <a:pt x="1783" y="404"/>
                  </a:lnTo>
                  <a:lnTo>
                    <a:pt x="1785" y="412"/>
                  </a:lnTo>
                  <a:lnTo>
                    <a:pt x="1787" y="420"/>
                  </a:lnTo>
                  <a:lnTo>
                    <a:pt x="1787" y="425"/>
                  </a:lnTo>
                  <a:lnTo>
                    <a:pt x="1787" y="429"/>
                  </a:lnTo>
                  <a:lnTo>
                    <a:pt x="1788" y="438"/>
                  </a:lnTo>
                  <a:lnTo>
                    <a:pt x="1787" y="449"/>
                  </a:lnTo>
                  <a:lnTo>
                    <a:pt x="1787" y="458"/>
                  </a:lnTo>
                  <a:lnTo>
                    <a:pt x="1785" y="468"/>
                  </a:lnTo>
                  <a:lnTo>
                    <a:pt x="1783" y="477"/>
                  </a:lnTo>
                  <a:lnTo>
                    <a:pt x="1781" y="485"/>
                  </a:lnTo>
                  <a:lnTo>
                    <a:pt x="1778" y="494"/>
                  </a:lnTo>
                  <a:lnTo>
                    <a:pt x="1775" y="501"/>
                  </a:lnTo>
                  <a:lnTo>
                    <a:pt x="1771" y="509"/>
                  </a:lnTo>
                  <a:lnTo>
                    <a:pt x="1767" y="516"/>
                  </a:lnTo>
                  <a:lnTo>
                    <a:pt x="1763" y="523"/>
                  </a:lnTo>
                  <a:lnTo>
                    <a:pt x="1758" y="529"/>
                  </a:lnTo>
                  <a:lnTo>
                    <a:pt x="1752" y="535"/>
                  </a:lnTo>
                  <a:lnTo>
                    <a:pt x="1747" y="540"/>
                  </a:lnTo>
                  <a:lnTo>
                    <a:pt x="1741" y="546"/>
                  </a:lnTo>
                  <a:lnTo>
                    <a:pt x="1734" y="550"/>
                  </a:lnTo>
                  <a:lnTo>
                    <a:pt x="1728" y="555"/>
                  </a:lnTo>
                  <a:lnTo>
                    <a:pt x="1721" y="559"/>
                  </a:lnTo>
                  <a:lnTo>
                    <a:pt x="1714" y="563"/>
                  </a:lnTo>
                  <a:lnTo>
                    <a:pt x="1699" y="570"/>
                  </a:lnTo>
                  <a:lnTo>
                    <a:pt x="1683" y="576"/>
                  </a:lnTo>
                  <a:lnTo>
                    <a:pt x="1675" y="578"/>
                  </a:lnTo>
                  <a:lnTo>
                    <a:pt x="1666" y="580"/>
                  </a:lnTo>
                  <a:lnTo>
                    <a:pt x="1649" y="584"/>
                  </a:lnTo>
                  <a:lnTo>
                    <a:pt x="1631" y="586"/>
                  </a:lnTo>
                  <a:lnTo>
                    <a:pt x="1613" y="588"/>
                  </a:lnTo>
                  <a:lnTo>
                    <a:pt x="1595" y="5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5527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/ ilta">
    <p:bg>
      <p:bgPr>
        <a:solidFill>
          <a:srgbClr val="738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EFE15CB-DF76-4428-AA1A-F64EDAEF0077}" type="datetime1">
              <a:rPr lang="en-GB" smtClean="0"/>
              <a:t>11/09/2022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6762" y="3035936"/>
            <a:ext cx="10658475" cy="643253"/>
          </a:xfrm>
        </p:spPr>
        <p:txBody>
          <a:bodyPr anchor="ctr" anchorCtr="0">
            <a:spAutoFit/>
          </a:bodyPr>
          <a:lstStyle>
            <a:lvl1pPr algn="l">
              <a:lnSpc>
                <a:spcPct val="95000"/>
              </a:lnSpc>
              <a:defRPr sz="4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35360" y="6093296"/>
            <a:ext cx="1243838" cy="432000"/>
            <a:chOff x="3279775" y="2451101"/>
            <a:chExt cx="5640388" cy="1958974"/>
          </a:xfrm>
          <a:solidFill>
            <a:schemeClr val="bg1"/>
          </a:solidFill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279775" y="2451101"/>
              <a:ext cx="1838325" cy="1944687"/>
            </a:xfrm>
            <a:custGeom>
              <a:avLst/>
              <a:gdLst>
                <a:gd name="T0" fmla="*/ 978 w 1158"/>
                <a:gd name="T1" fmla="*/ 608 h 1225"/>
                <a:gd name="T2" fmla="*/ 974 w 1158"/>
                <a:gd name="T3" fmla="*/ 610 h 1225"/>
                <a:gd name="T4" fmla="*/ 968 w 1158"/>
                <a:gd name="T5" fmla="*/ 608 h 1225"/>
                <a:gd name="T6" fmla="*/ 966 w 1158"/>
                <a:gd name="T7" fmla="*/ 134 h 1225"/>
                <a:gd name="T8" fmla="*/ 963 w 1158"/>
                <a:gd name="T9" fmla="*/ 128 h 1225"/>
                <a:gd name="T10" fmla="*/ 956 w 1158"/>
                <a:gd name="T11" fmla="*/ 128 h 1225"/>
                <a:gd name="T12" fmla="*/ 953 w 1158"/>
                <a:gd name="T13" fmla="*/ 132 h 1225"/>
                <a:gd name="T14" fmla="*/ 784 w 1158"/>
                <a:gd name="T15" fmla="*/ 603 h 1225"/>
                <a:gd name="T16" fmla="*/ 779 w 1158"/>
                <a:gd name="T17" fmla="*/ 607 h 1225"/>
                <a:gd name="T18" fmla="*/ 773 w 1158"/>
                <a:gd name="T19" fmla="*/ 605 h 1225"/>
                <a:gd name="T20" fmla="*/ 771 w 1158"/>
                <a:gd name="T21" fmla="*/ 466 h 1225"/>
                <a:gd name="T22" fmla="*/ 769 w 1158"/>
                <a:gd name="T23" fmla="*/ 461 h 1225"/>
                <a:gd name="T24" fmla="*/ 764 w 1158"/>
                <a:gd name="T25" fmla="*/ 459 h 1225"/>
                <a:gd name="T26" fmla="*/ 584 w 1158"/>
                <a:gd name="T27" fmla="*/ 614 h 1225"/>
                <a:gd name="T28" fmla="*/ 579 w 1158"/>
                <a:gd name="T29" fmla="*/ 616 h 1225"/>
                <a:gd name="T30" fmla="*/ 396 w 1158"/>
                <a:gd name="T31" fmla="*/ 461 h 1225"/>
                <a:gd name="T32" fmla="*/ 390 w 1158"/>
                <a:gd name="T33" fmla="*/ 460 h 1225"/>
                <a:gd name="T34" fmla="*/ 386 w 1158"/>
                <a:gd name="T35" fmla="*/ 464 h 1225"/>
                <a:gd name="T36" fmla="*/ 386 w 1158"/>
                <a:gd name="T37" fmla="*/ 603 h 1225"/>
                <a:gd name="T38" fmla="*/ 381 w 1158"/>
                <a:gd name="T39" fmla="*/ 607 h 1225"/>
                <a:gd name="T40" fmla="*/ 375 w 1158"/>
                <a:gd name="T41" fmla="*/ 605 h 1225"/>
                <a:gd name="T42" fmla="*/ 292 w 1158"/>
                <a:gd name="T43" fmla="*/ 378 h 1225"/>
                <a:gd name="T44" fmla="*/ 203 w 1158"/>
                <a:gd name="T45" fmla="*/ 130 h 1225"/>
                <a:gd name="T46" fmla="*/ 197 w 1158"/>
                <a:gd name="T47" fmla="*/ 128 h 1225"/>
                <a:gd name="T48" fmla="*/ 192 w 1158"/>
                <a:gd name="T49" fmla="*/ 132 h 1225"/>
                <a:gd name="T50" fmla="*/ 191 w 1158"/>
                <a:gd name="T51" fmla="*/ 606 h 1225"/>
                <a:gd name="T52" fmla="*/ 186 w 1158"/>
                <a:gd name="T53" fmla="*/ 610 h 1225"/>
                <a:gd name="T54" fmla="*/ 181 w 1158"/>
                <a:gd name="T55" fmla="*/ 609 h 1225"/>
                <a:gd name="T56" fmla="*/ 13 w 1158"/>
                <a:gd name="T57" fmla="*/ 5 h 1225"/>
                <a:gd name="T58" fmla="*/ 10 w 1158"/>
                <a:gd name="T59" fmla="*/ 1 h 1225"/>
                <a:gd name="T60" fmla="*/ 4 w 1158"/>
                <a:gd name="T61" fmla="*/ 1 h 1225"/>
                <a:gd name="T62" fmla="*/ 0 w 1158"/>
                <a:gd name="T63" fmla="*/ 7 h 1225"/>
                <a:gd name="T64" fmla="*/ 1 w 1158"/>
                <a:gd name="T65" fmla="*/ 552 h 1225"/>
                <a:gd name="T66" fmla="*/ 147 w 1158"/>
                <a:gd name="T67" fmla="*/ 644 h 1225"/>
                <a:gd name="T68" fmla="*/ 389 w 1158"/>
                <a:gd name="T69" fmla="*/ 646 h 1225"/>
                <a:gd name="T70" fmla="*/ 397 w 1158"/>
                <a:gd name="T71" fmla="*/ 649 h 1225"/>
                <a:gd name="T72" fmla="*/ 500 w 1158"/>
                <a:gd name="T73" fmla="*/ 909 h 1225"/>
                <a:gd name="T74" fmla="*/ 501 w 1158"/>
                <a:gd name="T75" fmla="*/ 917 h 1225"/>
                <a:gd name="T76" fmla="*/ 447 w 1158"/>
                <a:gd name="T77" fmla="*/ 1030 h 1225"/>
                <a:gd name="T78" fmla="*/ 519 w 1158"/>
                <a:gd name="T79" fmla="*/ 1218 h 1225"/>
                <a:gd name="T80" fmla="*/ 526 w 1158"/>
                <a:gd name="T81" fmla="*/ 1224 h 1225"/>
                <a:gd name="T82" fmla="*/ 629 w 1158"/>
                <a:gd name="T83" fmla="*/ 1225 h 1225"/>
                <a:gd name="T84" fmla="*/ 637 w 1158"/>
                <a:gd name="T85" fmla="*/ 1221 h 1225"/>
                <a:gd name="T86" fmla="*/ 710 w 1158"/>
                <a:gd name="T87" fmla="*/ 1036 h 1225"/>
                <a:gd name="T88" fmla="*/ 710 w 1158"/>
                <a:gd name="T89" fmla="*/ 1030 h 1225"/>
                <a:gd name="T90" fmla="*/ 657 w 1158"/>
                <a:gd name="T91" fmla="*/ 917 h 1225"/>
                <a:gd name="T92" fmla="*/ 758 w 1158"/>
                <a:gd name="T93" fmla="*/ 652 h 1225"/>
                <a:gd name="T94" fmla="*/ 765 w 1158"/>
                <a:gd name="T95" fmla="*/ 646 h 1225"/>
                <a:gd name="T96" fmla="*/ 1009 w 1158"/>
                <a:gd name="T97" fmla="*/ 645 h 1225"/>
                <a:gd name="T98" fmla="*/ 1155 w 1158"/>
                <a:gd name="T99" fmla="*/ 554 h 1225"/>
                <a:gd name="T100" fmla="*/ 1158 w 1158"/>
                <a:gd name="T101" fmla="*/ 549 h 1225"/>
                <a:gd name="T102" fmla="*/ 1158 w 1158"/>
                <a:gd name="T103" fmla="*/ 4 h 1225"/>
                <a:gd name="T104" fmla="*/ 1152 w 1158"/>
                <a:gd name="T105" fmla="*/ 0 h 1225"/>
                <a:gd name="T106" fmla="*/ 1146 w 1158"/>
                <a:gd name="T107" fmla="*/ 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8" h="1225">
                  <a:moveTo>
                    <a:pt x="1145" y="5"/>
                  </a:moveTo>
                  <a:lnTo>
                    <a:pt x="979" y="605"/>
                  </a:lnTo>
                  <a:lnTo>
                    <a:pt x="978" y="608"/>
                  </a:lnTo>
                  <a:lnTo>
                    <a:pt x="977" y="608"/>
                  </a:lnTo>
                  <a:lnTo>
                    <a:pt x="976" y="609"/>
                  </a:lnTo>
                  <a:lnTo>
                    <a:pt x="974" y="610"/>
                  </a:lnTo>
                  <a:lnTo>
                    <a:pt x="972" y="610"/>
                  </a:lnTo>
                  <a:lnTo>
                    <a:pt x="970" y="609"/>
                  </a:lnTo>
                  <a:lnTo>
                    <a:pt x="968" y="608"/>
                  </a:lnTo>
                  <a:lnTo>
                    <a:pt x="967" y="606"/>
                  </a:lnTo>
                  <a:lnTo>
                    <a:pt x="966" y="603"/>
                  </a:lnTo>
                  <a:lnTo>
                    <a:pt x="966" y="134"/>
                  </a:lnTo>
                  <a:lnTo>
                    <a:pt x="966" y="132"/>
                  </a:lnTo>
                  <a:lnTo>
                    <a:pt x="964" y="130"/>
                  </a:lnTo>
                  <a:lnTo>
                    <a:pt x="963" y="128"/>
                  </a:lnTo>
                  <a:lnTo>
                    <a:pt x="961" y="128"/>
                  </a:lnTo>
                  <a:lnTo>
                    <a:pt x="958" y="128"/>
                  </a:lnTo>
                  <a:lnTo>
                    <a:pt x="956" y="128"/>
                  </a:lnTo>
                  <a:lnTo>
                    <a:pt x="955" y="129"/>
                  </a:lnTo>
                  <a:lnTo>
                    <a:pt x="955" y="130"/>
                  </a:lnTo>
                  <a:lnTo>
                    <a:pt x="953" y="132"/>
                  </a:lnTo>
                  <a:lnTo>
                    <a:pt x="916" y="240"/>
                  </a:lnTo>
                  <a:lnTo>
                    <a:pt x="865" y="378"/>
                  </a:lnTo>
                  <a:lnTo>
                    <a:pt x="784" y="603"/>
                  </a:lnTo>
                  <a:lnTo>
                    <a:pt x="782" y="605"/>
                  </a:lnTo>
                  <a:lnTo>
                    <a:pt x="781" y="606"/>
                  </a:lnTo>
                  <a:lnTo>
                    <a:pt x="779" y="607"/>
                  </a:lnTo>
                  <a:lnTo>
                    <a:pt x="776" y="607"/>
                  </a:lnTo>
                  <a:lnTo>
                    <a:pt x="774" y="606"/>
                  </a:lnTo>
                  <a:lnTo>
                    <a:pt x="773" y="605"/>
                  </a:lnTo>
                  <a:lnTo>
                    <a:pt x="772" y="603"/>
                  </a:lnTo>
                  <a:lnTo>
                    <a:pt x="771" y="600"/>
                  </a:lnTo>
                  <a:lnTo>
                    <a:pt x="771" y="466"/>
                  </a:lnTo>
                  <a:lnTo>
                    <a:pt x="771" y="464"/>
                  </a:lnTo>
                  <a:lnTo>
                    <a:pt x="770" y="462"/>
                  </a:lnTo>
                  <a:lnTo>
                    <a:pt x="769" y="461"/>
                  </a:lnTo>
                  <a:lnTo>
                    <a:pt x="767" y="460"/>
                  </a:lnTo>
                  <a:lnTo>
                    <a:pt x="766" y="459"/>
                  </a:lnTo>
                  <a:lnTo>
                    <a:pt x="764" y="459"/>
                  </a:lnTo>
                  <a:lnTo>
                    <a:pt x="762" y="460"/>
                  </a:lnTo>
                  <a:lnTo>
                    <a:pt x="761" y="461"/>
                  </a:lnTo>
                  <a:lnTo>
                    <a:pt x="584" y="614"/>
                  </a:lnTo>
                  <a:lnTo>
                    <a:pt x="583" y="615"/>
                  </a:lnTo>
                  <a:lnTo>
                    <a:pt x="581" y="615"/>
                  </a:lnTo>
                  <a:lnTo>
                    <a:pt x="579" y="616"/>
                  </a:lnTo>
                  <a:lnTo>
                    <a:pt x="576" y="615"/>
                  </a:lnTo>
                  <a:lnTo>
                    <a:pt x="573" y="614"/>
                  </a:lnTo>
                  <a:lnTo>
                    <a:pt x="396" y="461"/>
                  </a:lnTo>
                  <a:lnTo>
                    <a:pt x="393" y="459"/>
                  </a:lnTo>
                  <a:lnTo>
                    <a:pt x="391" y="460"/>
                  </a:lnTo>
                  <a:lnTo>
                    <a:pt x="390" y="460"/>
                  </a:lnTo>
                  <a:lnTo>
                    <a:pt x="388" y="461"/>
                  </a:lnTo>
                  <a:lnTo>
                    <a:pt x="387" y="462"/>
                  </a:lnTo>
                  <a:lnTo>
                    <a:pt x="386" y="464"/>
                  </a:lnTo>
                  <a:lnTo>
                    <a:pt x="386" y="466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4" y="605"/>
                  </a:lnTo>
                  <a:lnTo>
                    <a:pt x="383" y="606"/>
                  </a:lnTo>
                  <a:lnTo>
                    <a:pt x="381" y="607"/>
                  </a:lnTo>
                  <a:lnTo>
                    <a:pt x="379" y="607"/>
                  </a:lnTo>
                  <a:lnTo>
                    <a:pt x="377" y="606"/>
                  </a:lnTo>
                  <a:lnTo>
                    <a:pt x="375" y="605"/>
                  </a:lnTo>
                  <a:lnTo>
                    <a:pt x="374" y="603"/>
                  </a:lnTo>
                  <a:lnTo>
                    <a:pt x="340" y="511"/>
                  </a:lnTo>
                  <a:lnTo>
                    <a:pt x="292" y="378"/>
                  </a:lnTo>
                  <a:lnTo>
                    <a:pt x="242" y="240"/>
                  </a:lnTo>
                  <a:lnTo>
                    <a:pt x="205" y="132"/>
                  </a:lnTo>
                  <a:lnTo>
                    <a:pt x="203" y="130"/>
                  </a:lnTo>
                  <a:lnTo>
                    <a:pt x="202" y="128"/>
                  </a:lnTo>
                  <a:lnTo>
                    <a:pt x="200" y="128"/>
                  </a:lnTo>
                  <a:lnTo>
                    <a:pt x="197" y="128"/>
                  </a:lnTo>
                  <a:lnTo>
                    <a:pt x="195" y="128"/>
                  </a:lnTo>
                  <a:lnTo>
                    <a:pt x="194" y="130"/>
                  </a:lnTo>
                  <a:lnTo>
                    <a:pt x="192" y="132"/>
                  </a:lnTo>
                  <a:lnTo>
                    <a:pt x="192" y="134"/>
                  </a:lnTo>
                  <a:lnTo>
                    <a:pt x="192" y="604"/>
                  </a:lnTo>
                  <a:lnTo>
                    <a:pt x="191" y="606"/>
                  </a:lnTo>
                  <a:lnTo>
                    <a:pt x="190" y="608"/>
                  </a:lnTo>
                  <a:lnTo>
                    <a:pt x="188" y="609"/>
                  </a:lnTo>
                  <a:lnTo>
                    <a:pt x="186" y="610"/>
                  </a:lnTo>
                  <a:lnTo>
                    <a:pt x="184" y="610"/>
                  </a:lnTo>
                  <a:lnTo>
                    <a:pt x="182" y="609"/>
                  </a:lnTo>
                  <a:lnTo>
                    <a:pt x="181" y="609"/>
                  </a:lnTo>
                  <a:lnTo>
                    <a:pt x="180" y="608"/>
                  </a:lnTo>
                  <a:lnTo>
                    <a:pt x="179" y="60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546"/>
                  </a:lnTo>
                  <a:lnTo>
                    <a:pt x="0" y="549"/>
                  </a:lnTo>
                  <a:lnTo>
                    <a:pt x="1" y="552"/>
                  </a:lnTo>
                  <a:lnTo>
                    <a:pt x="3" y="554"/>
                  </a:lnTo>
                  <a:lnTo>
                    <a:pt x="5" y="555"/>
                  </a:lnTo>
                  <a:lnTo>
                    <a:pt x="147" y="644"/>
                  </a:lnTo>
                  <a:lnTo>
                    <a:pt x="150" y="645"/>
                  </a:lnTo>
                  <a:lnTo>
                    <a:pt x="153" y="646"/>
                  </a:lnTo>
                  <a:lnTo>
                    <a:pt x="389" y="646"/>
                  </a:lnTo>
                  <a:lnTo>
                    <a:pt x="392" y="646"/>
                  </a:lnTo>
                  <a:lnTo>
                    <a:pt x="395" y="647"/>
                  </a:lnTo>
                  <a:lnTo>
                    <a:pt x="397" y="649"/>
                  </a:lnTo>
                  <a:lnTo>
                    <a:pt x="398" y="651"/>
                  </a:lnTo>
                  <a:lnTo>
                    <a:pt x="399" y="652"/>
                  </a:lnTo>
                  <a:lnTo>
                    <a:pt x="500" y="909"/>
                  </a:lnTo>
                  <a:lnTo>
                    <a:pt x="501" y="912"/>
                  </a:lnTo>
                  <a:lnTo>
                    <a:pt x="501" y="914"/>
                  </a:lnTo>
                  <a:lnTo>
                    <a:pt x="501" y="917"/>
                  </a:lnTo>
                  <a:lnTo>
                    <a:pt x="500" y="920"/>
                  </a:lnTo>
                  <a:lnTo>
                    <a:pt x="448" y="1028"/>
                  </a:lnTo>
                  <a:lnTo>
                    <a:pt x="447" y="1030"/>
                  </a:lnTo>
                  <a:lnTo>
                    <a:pt x="447" y="1032"/>
                  </a:lnTo>
                  <a:lnTo>
                    <a:pt x="447" y="1036"/>
                  </a:lnTo>
                  <a:lnTo>
                    <a:pt x="519" y="1218"/>
                  </a:lnTo>
                  <a:lnTo>
                    <a:pt x="520" y="1221"/>
                  </a:lnTo>
                  <a:lnTo>
                    <a:pt x="523" y="1223"/>
                  </a:lnTo>
                  <a:lnTo>
                    <a:pt x="526" y="1224"/>
                  </a:lnTo>
                  <a:lnTo>
                    <a:pt x="529" y="1225"/>
                  </a:lnTo>
                  <a:lnTo>
                    <a:pt x="579" y="1225"/>
                  </a:lnTo>
                  <a:lnTo>
                    <a:pt x="629" y="1225"/>
                  </a:lnTo>
                  <a:lnTo>
                    <a:pt x="632" y="1224"/>
                  </a:lnTo>
                  <a:lnTo>
                    <a:pt x="635" y="1223"/>
                  </a:lnTo>
                  <a:lnTo>
                    <a:pt x="637" y="1221"/>
                  </a:lnTo>
                  <a:lnTo>
                    <a:pt x="638" y="1219"/>
                  </a:lnTo>
                  <a:lnTo>
                    <a:pt x="638" y="1218"/>
                  </a:lnTo>
                  <a:lnTo>
                    <a:pt x="710" y="1036"/>
                  </a:lnTo>
                  <a:lnTo>
                    <a:pt x="711" y="1034"/>
                  </a:lnTo>
                  <a:lnTo>
                    <a:pt x="711" y="1032"/>
                  </a:lnTo>
                  <a:lnTo>
                    <a:pt x="710" y="1030"/>
                  </a:lnTo>
                  <a:lnTo>
                    <a:pt x="710" y="1028"/>
                  </a:lnTo>
                  <a:lnTo>
                    <a:pt x="657" y="920"/>
                  </a:lnTo>
                  <a:lnTo>
                    <a:pt x="657" y="917"/>
                  </a:lnTo>
                  <a:lnTo>
                    <a:pt x="656" y="914"/>
                  </a:lnTo>
                  <a:lnTo>
                    <a:pt x="657" y="909"/>
                  </a:lnTo>
                  <a:lnTo>
                    <a:pt x="758" y="652"/>
                  </a:lnTo>
                  <a:lnTo>
                    <a:pt x="760" y="650"/>
                  </a:lnTo>
                  <a:lnTo>
                    <a:pt x="762" y="647"/>
                  </a:lnTo>
                  <a:lnTo>
                    <a:pt x="765" y="646"/>
                  </a:lnTo>
                  <a:lnTo>
                    <a:pt x="768" y="646"/>
                  </a:lnTo>
                  <a:lnTo>
                    <a:pt x="1006" y="646"/>
                  </a:lnTo>
                  <a:lnTo>
                    <a:pt x="1009" y="645"/>
                  </a:lnTo>
                  <a:lnTo>
                    <a:pt x="1011" y="644"/>
                  </a:lnTo>
                  <a:lnTo>
                    <a:pt x="1153" y="555"/>
                  </a:lnTo>
                  <a:lnTo>
                    <a:pt x="1155" y="554"/>
                  </a:lnTo>
                  <a:lnTo>
                    <a:pt x="1156" y="553"/>
                  </a:lnTo>
                  <a:lnTo>
                    <a:pt x="1157" y="552"/>
                  </a:lnTo>
                  <a:lnTo>
                    <a:pt x="1158" y="549"/>
                  </a:lnTo>
                  <a:lnTo>
                    <a:pt x="1158" y="546"/>
                  </a:lnTo>
                  <a:lnTo>
                    <a:pt x="1158" y="7"/>
                  </a:lnTo>
                  <a:lnTo>
                    <a:pt x="1158" y="4"/>
                  </a:lnTo>
                  <a:lnTo>
                    <a:pt x="1156" y="3"/>
                  </a:lnTo>
                  <a:lnTo>
                    <a:pt x="1154" y="1"/>
                  </a:lnTo>
                  <a:lnTo>
                    <a:pt x="1152" y="0"/>
                  </a:lnTo>
                  <a:lnTo>
                    <a:pt x="1150" y="1"/>
                  </a:lnTo>
                  <a:lnTo>
                    <a:pt x="1148" y="1"/>
                  </a:lnTo>
                  <a:lnTo>
                    <a:pt x="1146" y="3"/>
                  </a:lnTo>
                  <a:lnTo>
                    <a:pt x="1145" y="4"/>
                  </a:lnTo>
                  <a:lnTo>
                    <a:pt x="11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5386388" y="3476625"/>
              <a:ext cx="3533775" cy="933450"/>
            </a:xfrm>
            <a:custGeom>
              <a:avLst/>
              <a:gdLst>
                <a:gd name="T0" fmla="*/ 1976 w 2226"/>
                <a:gd name="T1" fmla="*/ 407 h 588"/>
                <a:gd name="T2" fmla="*/ 1967 w 2226"/>
                <a:gd name="T3" fmla="*/ 463 h 588"/>
                <a:gd name="T4" fmla="*/ 2059 w 2226"/>
                <a:gd name="T5" fmla="*/ 452 h 588"/>
                <a:gd name="T6" fmla="*/ 2077 w 2226"/>
                <a:gd name="T7" fmla="*/ 579 h 588"/>
                <a:gd name="T8" fmla="*/ 2048 w 2226"/>
                <a:gd name="T9" fmla="*/ 537 h 588"/>
                <a:gd name="T10" fmla="*/ 1914 w 2226"/>
                <a:gd name="T11" fmla="*/ 585 h 588"/>
                <a:gd name="T12" fmla="*/ 1811 w 2226"/>
                <a:gd name="T13" fmla="*/ 508 h 588"/>
                <a:gd name="T14" fmla="*/ 1836 w 2226"/>
                <a:gd name="T15" fmla="*/ 383 h 588"/>
                <a:gd name="T16" fmla="*/ 2013 w 2226"/>
                <a:gd name="T17" fmla="*/ 311 h 588"/>
                <a:gd name="T18" fmla="*/ 2045 w 2226"/>
                <a:gd name="T19" fmla="*/ 271 h 588"/>
                <a:gd name="T20" fmla="*/ 1907 w 2226"/>
                <a:gd name="T21" fmla="*/ 300 h 588"/>
                <a:gd name="T22" fmla="*/ 1866 w 2226"/>
                <a:gd name="T23" fmla="*/ 195 h 588"/>
                <a:gd name="T24" fmla="*/ 2086 w 2226"/>
                <a:gd name="T25" fmla="*/ 154 h 588"/>
                <a:gd name="T26" fmla="*/ 2190 w 2226"/>
                <a:gd name="T27" fmla="*/ 214 h 588"/>
                <a:gd name="T28" fmla="*/ 2217 w 2226"/>
                <a:gd name="T29" fmla="*/ 512 h 588"/>
                <a:gd name="T30" fmla="*/ 1994 w 2226"/>
                <a:gd name="T31" fmla="*/ 3 h 588"/>
                <a:gd name="T32" fmla="*/ 1869 w 2226"/>
                <a:gd name="T33" fmla="*/ 7 h 588"/>
                <a:gd name="T34" fmla="*/ 2172 w 2226"/>
                <a:gd name="T35" fmla="*/ 123 h 588"/>
                <a:gd name="T36" fmla="*/ 1190 w 2226"/>
                <a:gd name="T37" fmla="*/ 576 h 588"/>
                <a:gd name="T38" fmla="*/ 1121 w 2226"/>
                <a:gd name="T39" fmla="*/ 502 h 588"/>
                <a:gd name="T40" fmla="*/ 1059 w 2226"/>
                <a:gd name="T41" fmla="*/ 264 h 588"/>
                <a:gd name="T42" fmla="*/ 1170 w 2226"/>
                <a:gd name="T43" fmla="*/ 25 h 588"/>
                <a:gd name="T44" fmla="*/ 1274 w 2226"/>
                <a:gd name="T45" fmla="*/ 156 h 588"/>
                <a:gd name="T46" fmla="*/ 1374 w 2226"/>
                <a:gd name="T47" fmla="*/ 271 h 588"/>
                <a:gd name="T48" fmla="*/ 1291 w 2226"/>
                <a:gd name="T49" fmla="*/ 469 h 588"/>
                <a:gd name="T50" fmla="*/ 1370 w 2226"/>
                <a:gd name="T51" fmla="*/ 564 h 588"/>
                <a:gd name="T52" fmla="*/ 1 w 2226"/>
                <a:gd name="T53" fmla="*/ 3 h 588"/>
                <a:gd name="T54" fmla="*/ 312 w 2226"/>
                <a:gd name="T55" fmla="*/ 389 h 588"/>
                <a:gd name="T56" fmla="*/ 615 w 2226"/>
                <a:gd name="T57" fmla="*/ 572 h 588"/>
                <a:gd name="T58" fmla="*/ 463 w 2226"/>
                <a:gd name="T59" fmla="*/ 222 h 588"/>
                <a:gd name="T60" fmla="*/ 365 w 2226"/>
                <a:gd name="T61" fmla="*/ 579 h 588"/>
                <a:gd name="T62" fmla="*/ 146 w 2226"/>
                <a:gd name="T63" fmla="*/ 223 h 588"/>
                <a:gd name="T64" fmla="*/ 1 w 2226"/>
                <a:gd name="T65" fmla="*/ 576 h 588"/>
                <a:gd name="T66" fmla="*/ 795 w 2226"/>
                <a:gd name="T67" fmla="*/ 421 h 588"/>
                <a:gd name="T68" fmla="*/ 861 w 2226"/>
                <a:gd name="T69" fmla="*/ 482 h 588"/>
                <a:gd name="T70" fmla="*/ 999 w 2226"/>
                <a:gd name="T71" fmla="*/ 448 h 588"/>
                <a:gd name="T72" fmla="*/ 974 w 2226"/>
                <a:gd name="T73" fmla="*/ 574 h 588"/>
                <a:gd name="T74" fmla="*/ 772 w 2226"/>
                <a:gd name="T75" fmla="*/ 575 h 588"/>
                <a:gd name="T76" fmla="*/ 659 w 2226"/>
                <a:gd name="T77" fmla="*/ 476 h 588"/>
                <a:gd name="T78" fmla="*/ 649 w 2226"/>
                <a:gd name="T79" fmla="*/ 300 h 588"/>
                <a:gd name="T80" fmla="*/ 753 w 2226"/>
                <a:gd name="T81" fmla="*/ 177 h 588"/>
                <a:gd name="T82" fmla="*/ 901 w 2226"/>
                <a:gd name="T83" fmla="*/ 155 h 588"/>
                <a:gd name="T84" fmla="*/ 1027 w 2226"/>
                <a:gd name="T85" fmla="*/ 233 h 588"/>
                <a:gd name="T86" fmla="*/ 921 w 2226"/>
                <a:gd name="T87" fmla="*/ 325 h 588"/>
                <a:gd name="T88" fmla="*/ 895 w 2226"/>
                <a:gd name="T89" fmla="*/ 267 h 588"/>
                <a:gd name="T90" fmla="*/ 818 w 2226"/>
                <a:gd name="T91" fmla="*/ 277 h 588"/>
                <a:gd name="T92" fmla="*/ 1595 w 2226"/>
                <a:gd name="T93" fmla="*/ 588 h 588"/>
                <a:gd name="T94" fmla="*/ 1393 w 2226"/>
                <a:gd name="T95" fmla="*/ 532 h 588"/>
                <a:gd name="T96" fmla="*/ 1483 w 2226"/>
                <a:gd name="T97" fmla="*/ 465 h 588"/>
                <a:gd name="T98" fmla="*/ 1638 w 2226"/>
                <a:gd name="T99" fmla="*/ 480 h 588"/>
                <a:gd name="T100" fmla="*/ 1609 w 2226"/>
                <a:gd name="T101" fmla="*/ 434 h 588"/>
                <a:gd name="T102" fmla="*/ 1433 w 2226"/>
                <a:gd name="T103" fmla="*/ 371 h 588"/>
                <a:gd name="T104" fmla="*/ 1410 w 2226"/>
                <a:gd name="T105" fmla="*/ 261 h 588"/>
                <a:gd name="T106" fmla="*/ 1497 w 2226"/>
                <a:gd name="T107" fmla="*/ 166 h 588"/>
                <a:gd name="T108" fmla="*/ 1713 w 2226"/>
                <a:gd name="T109" fmla="*/ 174 h 588"/>
                <a:gd name="T110" fmla="*/ 1716 w 2226"/>
                <a:gd name="T111" fmla="*/ 292 h 588"/>
                <a:gd name="T112" fmla="*/ 1568 w 2226"/>
                <a:gd name="T113" fmla="*/ 256 h 588"/>
                <a:gd name="T114" fmla="*/ 1563 w 2226"/>
                <a:gd name="T115" fmla="*/ 299 h 588"/>
                <a:gd name="T116" fmla="*/ 1752 w 2226"/>
                <a:gd name="T117" fmla="*/ 356 h 588"/>
                <a:gd name="T118" fmla="*/ 1787 w 2226"/>
                <a:gd name="T119" fmla="*/ 458 h 588"/>
                <a:gd name="T120" fmla="*/ 1721 w 2226"/>
                <a:gd name="T121" fmla="*/ 55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6" h="588">
                  <a:moveTo>
                    <a:pt x="2065" y="439"/>
                  </a:moveTo>
                  <a:lnTo>
                    <a:pt x="2065" y="391"/>
                  </a:lnTo>
                  <a:lnTo>
                    <a:pt x="2064" y="389"/>
                  </a:lnTo>
                  <a:lnTo>
                    <a:pt x="2063" y="388"/>
                  </a:lnTo>
                  <a:lnTo>
                    <a:pt x="2061" y="387"/>
                  </a:lnTo>
                  <a:lnTo>
                    <a:pt x="2060" y="387"/>
                  </a:lnTo>
                  <a:lnTo>
                    <a:pt x="2047" y="388"/>
                  </a:lnTo>
                  <a:lnTo>
                    <a:pt x="2035" y="389"/>
                  </a:lnTo>
                  <a:lnTo>
                    <a:pt x="2024" y="390"/>
                  </a:lnTo>
                  <a:lnTo>
                    <a:pt x="2014" y="392"/>
                  </a:lnTo>
                  <a:lnTo>
                    <a:pt x="2004" y="395"/>
                  </a:lnTo>
                  <a:lnTo>
                    <a:pt x="1996" y="397"/>
                  </a:lnTo>
                  <a:lnTo>
                    <a:pt x="1988" y="400"/>
                  </a:lnTo>
                  <a:lnTo>
                    <a:pt x="1981" y="403"/>
                  </a:lnTo>
                  <a:lnTo>
                    <a:pt x="1976" y="407"/>
                  </a:lnTo>
                  <a:lnTo>
                    <a:pt x="1971" y="411"/>
                  </a:lnTo>
                  <a:lnTo>
                    <a:pt x="1966" y="415"/>
                  </a:lnTo>
                  <a:lnTo>
                    <a:pt x="1963" y="420"/>
                  </a:lnTo>
                  <a:lnTo>
                    <a:pt x="1960" y="425"/>
                  </a:lnTo>
                  <a:lnTo>
                    <a:pt x="1958" y="430"/>
                  </a:lnTo>
                  <a:lnTo>
                    <a:pt x="1957" y="435"/>
                  </a:lnTo>
                  <a:lnTo>
                    <a:pt x="1957" y="441"/>
                  </a:lnTo>
                  <a:lnTo>
                    <a:pt x="1957" y="445"/>
                  </a:lnTo>
                  <a:lnTo>
                    <a:pt x="1958" y="448"/>
                  </a:lnTo>
                  <a:lnTo>
                    <a:pt x="1958" y="451"/>
                  </a:lnTo>
                  <a:lnTo>
                    <a:pt x="1959" y="454"/>
                  </a:lnTo>
                  <a:lnTo>
                    <a:pt x="1961" y="457"/>
                  </a:lnTo>
                  <a:lnTo>
                    <a:pt x="1963" y="459"/>
                  </a:lnTo>
                  <a:lnTo>
                    <a:pt x="1965" y="461"/>
                  </a:lnTo>
                  <a:lnTo>
                    <a:pt x="1967" y="463"/>
                  </a:lnTo>
                  <a:lnTo>
                    <a:pt x="1972" y="467"/>
                  </a:lnTo>
                  <a:lnTo>
                    <a:pt x="1975" y="468"/>
                  </a:lnTo>
                  <a:lnTo>
                    <a:pt x="1978" y="469"/>
                  </a:lnTo>
                  <a:lnTo>
                    <a:pt x="1984" y="470"/>
                  </a:lnTo>
                  <a:lnTo>
                    <a:pt x="1991" y="471"/>
                  </a:lnTo>
                  <a:lnTo>
                    <a:pt x="2005" y="470"/>
                  </a:lnTo>
                  <a:lnTo>
                    <a:pt x="2011" y="470"/>
                  </a:lnTo>
                  <a:lnTo>
                    <a:pt x="2017" y="469"/>
                  </a:lnTo>
                  <a:lnTo>
                    <a:pt x="2023" y="468"/>
                  </a:lnTo>
                  <a:lnTo>
                    <a:pt x="2028" y="467"/>
                  </a:lnTo>
                  <a:lnTo>
                    <a:pt x="2037" y="464"/>
                  </a:lnTo>
                  <a:lnTo>
                    <a:pt x="2045" y="461"/>
                  </a:lnTo>
                  <a:lnTo>
                    <a:pt x="2051" y="458"/>
                  </a:lnTo>
                  <a:lnTo>
                    <a:pt x="2056" y="454"/>
                  </a:lnTo>
                  <a:lnTo>
                    <a:pt x="2059" y="452"/>
                  </a:lnTo>
                  <a:lnTo>
                    <a:pt x="2061" y="450"/>
                  </a:lnTo>
                  <a:lnTo>
                    <a:pt x="2063" y="447"/>
                  </a:lnTo>
                  <a:lnTo>
                    <a:pt x="2064" y="443"/>
                  </a:lnTo>
                  <a:lnTo>
                    <a:pt x="2065" y="440"/>
                  </a:lnTo>
                  <a:lnTo>
                    <a:pt x="2065" y="439"/>
                  </a:lnTo>
                  <a:close/>
                  <a:moveTo>
                    <a:pt x="2225" y="572"/>
                  </a:moveTo>
                  <a:lnTo>
                    <a:pt x="2226" y="575"/>
                  </a:lnTo>
                  <a:lnTo>
                    <a:pt x="2225" y="577"/>
                  </a:lnTo>
                  <a:lnTo>
                    <a:pt x="2225" y="578"/>
                  </a:lnTo>
                  <a:lnTo>
                    <a:pt x="2224" y="579"/>
                  </a:lnTo>
                  <a:lnTo>
                    <a:pt x="2221" y="579"/>
                  </a:lnTo>
                  <a:lnTo>
                    <a:pt x="2220" y="579"/>
                  </a:lnTo>
                  <a:lnTo>
                    <a:pt x="2081" y="579"/>
                  </a:lnTo>
                  <a:lnTo>
                    <a:pt x="2079" y="579"/>
                  </a:lnTo>
                  <a:lnTo>
                    <a:pt x="2077" y="579"/>
                  </a:lnTo>
                  <a:lnTo>
                    <a:pt x="2074" y="577"/>
                  </a:lnTo>
                  <a:lnTo>
                    <a:pt x="2073" y="574"/>
                  </a:lnTo>
                  <a:lnTo>
                    <a:pt x="2072" y="572"/>
                  </a:lnTo>
                  <a:lnTo>
                    <a:pt x="2069" y="560"/>
                  </a:lnTo>
                  <a:lnTo>
                    <a:pt x="2067" y="548"/>
                  </a:lnTo>
                  <a:lnTo>
                    <a:pt x="2065" y="537"/>
                  </a:lnTo>
                  <a:lnTo>
                    <a:pt x="2065" y="526"/>
                  </a:lnTo>
                  <a:lnTo>
                    <a:pt x="2064" y="524"/>
                  </a:lnTo>
                  <a:lnTo>
                    <a:pt x="2064" y="522"/>
                  </a:lnTo>
                  <a:lnTo>
                    <a:pt x="2063" y="522"/>
                  </a:lnTo>
                  <a:lnTo>
                    <a:pt x="2062" y="522"/>
                  </a:lnTo>
                  <a:lnTo>
                    <a:pt x="2061" y="523"/>
                  </a:lnTo>
                  <a:lnTo>
                    <a:pt x="2060" y="524"/>
                  </a:lnTo>
                  <a:lnTo>
                    <a:pt x="2054" y="531"/>
                  </a:lnTo>
                  <a:lnTo>
                    <a:pt x="2048" y="537"/>
                  </a:lnTo>
                  <a:lnTo>
                    <a:pt x="2042" y="544"/>
                  </a:lnTo>
                  <a:lnTo>
                    <a:pt x="2035" y="549"/>
                  </a:lnTo>
                  <a:lnTo>
                    <a:pt x="2028" y="555"/>
                  </a:lnTo>
                  <a:lnTo>
                    <a:pt x="2021" y="560"/>
                  </a:lnTo>
                  <a:lnTo>
                    <a:pt x="2013" y="564"/>
                  </a:lnTo>
                  <a:lnTo>
                    <a:pt x="2005" y="569"/>
                  </a:lnTo>
                  <a:lnTo>
                    <a:pt x="1996" y="573"/>
                  </a:lnTo>
                  <a:lnTo>
                    <a:pt x="1987" y="576"/>
                  </a:lnTo>
                  <a:lnTo>
                    <a:pt x="1978" y="579"/>
                  </a:lnTo>
                  <a:lnTo>
                    <a:pt x="1968" y="581"/>
                  </a:lnTo>
                  <a:lnTo>
                    <a:pt x="1958" y="583"/>
                  </a:lnTo>
                  <a:lnTo>
                    <a:pt x="1948" y="584"/>
                  </a:lnTo>
                  <a:lnTo>
                    <a:pt x="1937" y="585"/>
                  </a:lnTo>
                  <a:lnTo>
                    <a:pt x="1925" y="586"/>
                  </a:lnTo>
                  <a:lnTo>
                    <a:pt x="1914" y="585"/>
                  </a:lnTo>
                  <a:lnTo>
                    <a:pt x="1903" y="584"/>
                  </a:lnTo>
                  <a:lnTo>
                    <a:pt x="1892" y="582"/>
                  </a:lnTo>
                  <a:lnTo>
                    <a:pt x="1881" y="579"/>
                  </a:lnTo>
                  <a:lnTo>
                    <a:pt x="1871" y="574"/>
                  </a:lnTo>
                  <a:lnTo>
                    <a:pt x="1861" y="570"/>
                  </a:lnTo>
                  <a:lnTo>
                    <a:pt x="1856" y="567"/>
                  </a:lnTo>
                  <a:lnTo>
                    <a:pt x="1851" y="564"/>
                  </a:lnTo>
                  <a:lnTo>
                    <a:pt x="1843" y="557"/>
                  </a:lnTo>
                  <a:lnTo>
                    <a:pt x="1835" y="549"/>
                  </a:lnTo>
                  <a:lnTo>
                    <a:pt x="1827" y="540"/>
                  </a:lnTo>
                  <a:lnTo>
                    <a:pt x="1824" y="536"/>
                  </a:lnTo>
                  <a:lnTo>
                    <a:pt x="1821" y="531"/>
                  </a:lnTo>
                  <a:lnTo>
                    <a:pt x="1816" y="520"/>
                  </a:lnTo>
                  <a:lnTo>
                    <a:pt x="1813" y="514"/>
                  </a:lnTo>
                  <a:lnTo>
                    <a:pt x="1811" y="508"/>
                  </a:lnTo>
                  <a:lnTo>
                    <a:pt x="1808" y="495"/>
                  </a:lnTo>
                  <a:lnTo>
                    <a:pt x="1806" y="481"/>
                  </a:lnTo>
                  <a:lnTo>
                    <a:pt x="1806" y="474"/>
                  </a:lnTo>
                  <a:lnTo>
                    <a:pt x="1805" y="466"/>
                  </a:lnTo>
                  <a:lnTo>
                    <a:pt x="1806" y="458"/>
                  </a:lnTo>
                  <a:lnTo>
                    <a:pt x="1806" y="449"/>
                  </a:lnTo>
                  <a:lnTo>
                    <a:pt x="1808" y="441"/>
                  </a:lnTo>
                  <a:lnTo>
                    <a:pt x="1809" y="433"/>
                  </a:lnTo>
                  <a:lnTo>
                    <a:pt x="1812" y="425"/>
                  </a:lnTo>
                  <a:lnTo>
                    <a:pt x="1814" y="418"/>
                  </a:lnTo>
                  <a:lnTo>
                    <a:pt x="1818" y="410"/>
                  </a:lnTo>
                  <a:lnTo>
                    <a:pt x="1822" y="403"/>
                  </a:lnTo>
                  <a:lnTo>
                    <a:pt x="1826" y="396"/>
                  </a:lnTo>
                  <a:lnTo>
                    <a:pt x="1831" y="390"/>
                  </a:lnTo>
                  <a:lnTo>
                    <a:pt x="1836" y="383"/>
                  </a:lnTo>
                  <a:lnTo>
                    <a:pt x="1842" y="377"/>
                  </a:lnTo>
                  <a:lnTo>
                    <a:pt x="1848" y="371"/>
                  </a:lnTo>
                  <a:lnTo>
                    <a:pt x="1855" y="365"/>
                  </a:lnTo>
                  <a:lnTo>
                    <a:pt x="1862" y="360"/>
                  </a:lnTo>
                  <a:lnTo>
                    <a:pt x="1869" y="355"/>
                  </a:lnTo>
                  <a:lnTo>
                    <a:pt x="1886" y="345"/>
                  </a:lnTo>
                  <a:lnTo>
                    <a:pt x="1895" y="341"/>
                  </a:lnTo>
                  <a:lnTo>
                    <a:pt x="1905" y="337"/>
                  </a:lnTo>
                  <a:lnTo>
                    <a:pt x="1915" y="333"/>
                  </a:lnTo>
                  <a:lnTo>
                    <a:pt x="1926" y="329"/>
                  </a:lnTo>
                  <a:lnTo>
                    <a:pt x="1948" y="323"/>
                  </a:lnTo>
                  <a:lnTo>
                    <a:pt x="1960" y="320"/>
                  </a:lnTo>
                  <a:lnTo>
                    <a:pt x="1973" y="317"/>
                  </a:lnTo>
                  <a:lnTo>
                    <a:pt x="1999" y="313"/>
                  </a:lnTo>
                  <a:lnTo>
                    <a:pt x="2013" y="311"/>
                  </a:lnTo>
                  <a:lnTo>
                    <a:pt x="2027" y="310"/>
                  </a:lnTo>
                  <a:lnTo>
                    <a:pt x="2057" y="308"/>
                  </a:lnTo>
                  <a:lnTo>
                    <a:pt x="2061" y="307"/>
                  </a:lnTo>
                  <a:lnTo>
                    <a:pt x="2064" y="306"/>
                  </a:lnTo>
                  <a:lnTo>
                    <a:pt x="2065" y="305"/>
                  </a:lnTo>
                  <a:lnTo>
                    <a:pt x="2065" y="302"/>
                  </a:lnTo>
                  <a:lnTo>
                    <a:pt x="2064" y="295"/>
                  </a:lnTo>
                  <a:lnTo>
                    <a:pt x="2063" y="291"/>
                  </a:lnTo>
                  <a:lnTo>
                    <a:pt x="2063" y="288"/>
                  </a:lnTo>
                  <a:lnTo>
                    <a:pt x="2061" y="285"/>
                  </a:lnTo>
                  <a:lnTo>
                    <a:pt x="2060" y="282"/>
                  </a:lnTo>
                  <a:lnTo>
                    <a:pt x="2055" y="277"/>
                  </a:lnTo>
                  <a:lnTo>
                    <a:pt x="2052" y="275"/>
                  </a:lnTo>
                  <a:lnTo>
                    <a:pt x="2049" y="273"/>
                  </a:lnTo>
                  <a:lnTo>
                    <a:pt x="2045" y="271"/>
                  </a:lnTo>
                  <a:lnTo>
                    <a:pt x="2041" y="269"/>
                  </a:lnTo>
                  <a:lnTo>
                    <a:pt x="2031" y="267"/>
                  </a:lnTo>
                  <a:lnTo>
                    <a:pt x="2025" y="267"/>
                  </a:lnTo>
                  <a:lnTo>
                    <a:pt x="2018" y="267"/>
                  </a:lnTo>
                  <a:lnTo>
                    <a:pt x="2009" y="267"/>
                  </a:lnTo>
                  <a:lnTo>
                    <a:pt x="2000" y="268"/>
                  </a:lnTo>
                  <a:lnTo>
                    <a:pt x="1992" y="269"/>
                  </a:lnTo>
                  <a:lnTo>
                    <a:pt x="1983" y="270"/>
                  </a:lnTo>
                  <a:lnTo>
                    <a:pt x="1974" y="272"/>
                  </a:lnTo>
                  <a:lnTo>
                    <a:pt x="1966" y="274"/>
                  </a:lnTo>
                  <a:lnTo>
                    <a:pt x="1958" y="277"/>
                  </a:lnTo>
                  <a:lnTo>
                    <a:pt x="1950" y="280"/>
                  </a:lnTo>
                  <a:lnTo>
                    <a:pt x="1934" y="286"/>
                  </a:lnTo>
                  <a:lnTo>
                    <a:pt x="1920" y="293"/>
                  </a:lnTo>
                  <a:lnTo>
                    <a:pt x="1907" y="300"/>
                  </a:lnTo>
                  <a:lnTo>
                    <a:pt x="1895" y="308"/>
                  </a:lnTo>
                  <a:lnTo>
                    <a:pt x="1893" y="309"/>
                  </a:lnTo>
                  <a:lnTo>
                    <a:pt x="1891" y="309"/>
                  </a:lnTo>
                  <a:lnTo>
                    <a:pt x="1889" y="309"/>
                  </a:lnTo>
                  <a:lnTo>
                    <a:pt x="1888" y="309"/>
                  </a:lnTo>
                  <a:lnTo>
                    <a:pt x="1886" y="307"/>
                  </a:lnTo>
                  <a:lnTo>
                    <a:pt x="1885" y="306"/>
                  </a:lnTo>
                  <a:lnTo>
                    <a:pt x="1830" y="230"/>
                  </a:lnTo>
                  <a:lnTo>
                    <a:pt x="1828" y="227"/>
                  </a:lnTo>
                  <a:lnTo>
                    <a:pt x="1828" y="225"/>
                  </a:lnTo>
                  <a:lnTo>
                    <a:pt x="1829" y="224"/>
                  </a:lnTo>
                  <a:lnTo>
                    <a:pt x="1830" y="221"/>
                  </a:lnTo>
                  <a:lnTo>
                    <a:pt x="1831" y="220"/>
                  </a:lnTo>
                  <a:lnTo>
                    <a:pt x="1847" y="207"/>
                  </a:lnTo>
                  <a:lnTo>
                    <a:pt x="1866" y="195"/>
                  </a:lnTo>
                  <a:lnTo>
                    <a:pt x="1876" y="189"/>
                  </a:lnTo>
                  <a:lnTo>
                    <a:pt x="1887" y="184"/>
                  </a:lnTo>
                  <a:lnTo>
                    <a:pt x="1899" y="178"/>
                  </a:lnTo>
                  <a:lnTo>
                    <a:pt x="1912" y="173"/>
                  </a:lnTo>
                  <a:lnTo>
                    <a:pt x="1925" y="169"/>
                  </a:lnTo>
                  <a:lnTo>
                    <a:pt x="1939" y="165"/>
                  </a:lnTo>
                  <a:lnTo>
                    <a:pt x="1954" y="161"/>
                  </a:lnTo>
                  <a:lnTo>
                    <a:pt x="1970" y="158"/>
                  </a:lnTo>
                  <a:lnTo>
                    <a:pt x="1987" y="155"/>
                  </a:lnTo>
                  <a:lnTo>
                    <a:pt x="2005" y="153"/>
                  </a:lnTo>
                  <a:lnTo>
                    <a:pt x="2023" y="152"/>
                  </a:lnTo>
                  <a:lnTo>
                    <a:pt x="2043" y="152"/>
                  </a:lnTo>
                  <a:lnTo>
                    <a:pt x="2054" y="152"/>
                  </a:lnTo>
                  <a:lnTo>
                    <a:pt x="2065" y="152"/>
                  </a:lnTo>
                  <a:lnTo>
                    <a:pt x="2086" y="154"/>
                  </a:lnTo>
                  <a:lnTo>
                    <a:pt x="2096" y="156"/>
                  </a:lnTo>
                  <a:lnTo>
                    <a:pt x="2105" y="158"/>
                  </a:lnTo>
                  <a:lnTo>
                    <a:pt x="2114" y="160"/>
                  </a:lnTo>
                  <a:lnTo>
                    <a:pt x="2122" y="163"/>
                  </a:lnTo>
                  <a:lnTo>
                    <a:pt x="2130" y="166"/>
                  </a:lnTo>
                  <a:lnTo>
                    <a:pt x="2138" y="169"/>
                  </a:lnTo>
                  <a:lnTo>
                    <a:pt x="2145" y="172"/>
                  </a:lnTo>
                  <a:lnTo>
                    <a:pt x="2152" y="176"/>
                  </a:lnTo>
                  <a:lnTo>
                    <a:pt x="2159" y="181"/>
                  </a:lnTo>
                  <a:lnTo>
                    <a:pt x="2165" y="185"/>
                  </a:lnTo>
                  <a:lnTo>
                    <a:pt x="2170" y="190"/>
                  </a:lnTo>
                  <a:lnTo>
                    <a:pt x="2176" y="196"/>
                  </a:lnTo>
                  <a:lnTo>
                    <a:pt x="2181" y="201"/>
                  </a:lnTo>
                  <a:lnTo>
                    <a:pt x="2186" y="207"/>
                  </a:lnTo>
                  <a:lnTo>
                    <a:pt x="2190" y="214"/>
                  </a:lnTo>
                  <a:lnTo>
                    <a:pt x="2194" y="220"/>
                  </a:lnTo>
                  <a:lnTo>
                    <a:pt x="2197" y="227"/>
                  </a:lnTo>
                  <a:lnTo>
                    <a:pt x="2201" y="235"/>
                  </a:lnTo>
                  <a:lnTo>
                    <a:pt x="2204" y="242"/>
                  </a:lnTo>
                  <a:lnTo>
                    <a:pt x="2206" y="251"/>
                  </a:lnTo>
                  <a:lnTo>
                    <a:pt x="2209" y="259"/>
                  </a:lnTo>
                  <a:lnTo>
                    <a:pt x="2211" y="268"/>
                  </a:lnTo>
                  <a:lnTo>
                    <a:pt x="2212" y="277"/>
                  </a:lnTo>
                  <a:lnTo>
                    <a:pt x="2214" y="287"/>
                  </a:lnTo>
                  <a:lnTo>
                    <a:pt x="2215" y="296"/>
                  </a:lnTo>
                  <a:lnTo>
                    <a:pt x="2215" y="307"/>
                  </a:lnTo>
                  <a:lnTo>
                    <a:pt x="2216" y="317"/>
                  </a:lnTo>
                  <a:lnTo>
                    <a:pt x="2216" y="328"/>
                  </a:lnTo>
                  <a:lnTo>
                    <a:pt x="2216" y="478"/>
                  </a:lnTo>
                  <a:lnTo>
                    <a:pt x="2217" y="512"/>
                  </a:lnTo>
                  <a:lnTo>
                    <a:pt x="2218" y="539"/>
                  </a:lnTo>
                  <a:lnTo>
                    <a:pt x="2220" y="549"/>
                  </a:lnTo>
                  <a:lnTo>
                    <a:pt x="2221" y="559"/>
                  </a:lnTo>
                  <a:lnTo>
                    <a:pt x="2223" y="566"/>
                  </a:lnTo>
                  <a:lnTo>
                    <a:pt x="2225" y="572"/>
                  </a:lnTo>
                  <a:close/>
                  <a:moveTo>
                    <a:pt x="1869" y="7"/>
                  </a:moveTo>
                  <a:lnTo>
                    <a:pt x="1869" y="5"/>
                  </a:lnTo>
                  <a:lnTo>
                    <a:pt x="1870" y="3"/>
                  </a:lnTo>
                  <a:lnTo>
                    <a:pt x="1873" y="0"/>
                  </a:lnTo>
                  <a:lnTo>
                    <a:pt x="1875" y="0"/>
                  </a:lnTo>
                  <a:lnTo>
                    <a:pt x="1877" y="0"/>
                  </a:lnTo>
                  <a:lnTo>
                    <a:pt x="1987" y="0"/>
                  </a:lnTo>
                  <a:lnTo>
                    <a:pt x="1989" y="0"/>
                  </a:lnTo>
                  <a:lnTo>
                    <a:pt x="1991" y="1"/>
                  </a:lnTo>
                  <a:lnTo>
                    <a:pt x="1994" y="3"/>
                  </a:lnTo>
                  <a:lnTo>
                    <a:pt x="1994" y="6"/>
                  </a:lnTo>
                  <a:lnTo>
                    <a:pt x="1995" y="7"/>
                  </a:lnTo>
                  <a:lnTo>
                    <a:pt x="1995" y="121"/>
                  </a:lnTo>
                  <a:lnTo>
                    <a:pt x="1994" y="123"/>
                  </a:lnTo>
                  <a:lnTo>
                    <a:pt x="1993" y="125"/>
                  </a:lnTo>
                  <a:lnTo>
                    <a:pt x="1991" y="128"/>
                  </a:lnTo>
                  <a:lnTo>
                    <a:pt x="1988" y="128"/>
                  </a:lnTo>
                  <a:lnTo>
                    <a:pt x="1987" y="129"/>
                  </a:lnTo>
                  <a:lnTo>
                    <a:pt x="1877" y="129"/>
                  </a:lnTo>
                  <a:lnTo>
                    <a:pt x="1874" y="128"/>
                  </a:lnTo>
                  <a:lnTo>
                    <a:pt x="1872" y="127"/>
                  </a:lnTo>
                  <a:lnTo>
                    <a:pt x="1870" y="125"/>
                  </a:lnTo>
                  <a:lnTo>
                    <a:pt x="1869" y="122"/>
                  </a:lnTo>
                  <a:lnTo>
                    <a:pt x="1869" y="121"/>
                  </a:lnTo>
                  <a:lnTo>
                    <a:pt x="1869" y="7"/>
                  </a:lnTo>
                  <a:close/>
                  <a:moveTo>
                    <a:pt x="2047" y="121"/>
                  </a:moveTo>
                  <a:lnTo>
                    <a:pt x="2047" y="7"/>
                  </a:lnTo>
                  <a:lnTo>
                    <a:pt x="2047" y="5"/>
                  </a:lnTo>
                  <a:lnTo>
                    <a:pt x="2048" y="3"/>
                  </a:lnTo>
                  <a:lnTo>
                    <a:pt x="2051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165" y="0"/>
                  </a:lnTo>
                  <a:lnTo>
                    <a:pt x="2167" y="0"/>
                  </a:lnTo>
                  <a:lnTo>
                    <a:pt x="2169" y="1"/>
                  </a:lnTo>
                  <a:lnTo>
                    <a:pt x="2171" y="3"/>
                  </a:lnTo>
                  <a:lnTo>
                    <a:pt x="2172" y="6"/>
                  </a:lnTo>
                  <a:lnTo>
                    <a:pt x="2172" y="7"/>
                  </a:lnTo>
                  <a:lnTo>
                    <a:pt x="2172" y="121"/>
                  </a:lnTo>
                  <a:lnTo>
                    <a:pt x="2172" y="123"/>
                  </a:lnTo>
                  <a:lnTo>
                    <a:pt x="2171" y="125"/>
                  </a:lnTo>
                  <a:lnTo>
                    <a:pt x="2169" y="127"/>
                  </a:lnTo>
                  <a:lnTo>
                    <a:pt x="2166" y="128"/>
                  </a:lnTo>
                  <a:lnTo>
                    <a:pt x="2165" y="128"/>
                  </a:lnTo>
                  <a:lnTo>
                    <a:pt x="2054" y="128"/>
                  </a:lnTo>
                  <a:lnTo>
                    <a:pt x="2052" y="128"/>
                  </a:lnTo>
                  <a:lnTo>
                    <a:pt x="2050" y="127"/>
                  </a:lnTo>
                  <a:lnTo>
                    <a:pt x="2048" y="125"/>
                  </a:lnTo>
                  <a:lnTo>
                    <a:pt x="2047" y="122"/>
                  </a:lnTo>
                  <a:lnTo>
                    <a:pt x="2047" y="121"/>
                  </a:lnTo>
                  <a:close/>
                  <a:moveTo>
                    <a:pt x="1274" y="585"/>
                  </a:moveTo>
                  <a:lnTo>
                    <a:pt x="1249" y="584"/>
                  </a:lnTo>
                  <a:lnTo>
                    <a:pt x="1226" y="583"/>
                  </a:lnTo>
                  <a:lnTo>
                    <a:pt x="1207" y="580"/>
                  </a:lnTo>
                  <a:lnTo>
                    <a:pt x="1190" y="576"/>
                  </a:lnTo>
                  <a:lnTo>
                    <a:pt x="1175" y="571"/>
                  </a:lnTo>
                  <a:lnTo>
                    <a:pt x="1168" y="568"/>
                  </a:lnTo>
                  <a:lnTo>
                    <a:pt x="1162" y="565"/>
                  </a:lnTo>
                  <a:lnTo>
                    <a:pt x="1156" y="561"/>
                  </a:lnTo>
                  <a:lnTo>
                    <a:pt x="1151" y="558"/>
                  </a:lnTo>
                  <a:lnTo>
                    <a:pt x="1149" y="556"/>
                  </a:lnTo>
                  <a:lnTo>
                    <a:pt x="1147" y="554"/>
                  </a:lnTo>
                  <a:lnTo>
                    <a:pt x="1143" y="550"/>
                  </a:lnTo>
                  <a:lnTo>
                    <a:pt x="1139" y="545"/>
                  </a:lnTo>
                  <a:lnTo>
                    <a:pt x="1135" y="541"/>
                  </a:lnTo>
                  <a:lnTo>
                    <a:pt x="1130" y="531"/>
                  </a:lnTo>
                  <a:lnTo>
                    <a:pt x="1127" y="525"/>
                  </a:lnTo>
                  <a:lnTo>
                    <a:pt x="1125" y="520"/>
                  </a:lnTo>
                  <a:lnTo>
                    <a:pt x="1122" y="508"/>
                  </a:lnTo>
                  <a:lnTo>
                    <a:pt x="1121" y="502"/>
                  </a:lnTo>
                  <a:lnTo>
                    <a:pt x="1120" y="496"/>
                  </a:lnTo>
                  <a:lnTo>
                    <a:pt x="1119" y="482"/>
                  </a:lnTo>
                  <a:lnTo>
                    <a:pt x="1118" y="468"/>
                  </a:lnTo>
                  <a:lnTo>
                    <a:pt x="1118" y="453"/>
                  </a:lnTo>
                  <a:lnTo>
                    <a:pt x="1118" y="278"/>
                  </a:lnTo>
                  <a:lnTo>
                    <a:pt x="1117" y="276"/>
                  </a:lnTo>
                  <a:lnTo>
                    <a:pt x="1117" y="274"/>
                  </a:lnTo>
                  <a:lnTo>
                    <a:pt x="1114" y="272"/>
                  </a:lnTo>
                  <a:lnTo>
                    <a:pt x="1111" y="271"/>
                  </a:lnTo>
                  <a:lnTo>
                    <a:pt x="1110" y="271"/>
                  </a:lnTo>
                  <a:lnTo>
                    <a:pt x="1067" y="271"/>
                  </a:lnTo>
                  <a:lnTo>
                    <a:pt x="1064" y="270"/>
                  </a:lnTo>
                  <a:lnTo>
                    <a:pt x="1062" y="269"/>
                  </a:lnTo>
                  <a:lnTo>
                    <a:pt x="1060" y="267"/>
                  </a:lnTo>
                  <a:lnTo>
                    <a:pt x="1059" y="264"/>
                  </a:lnTo>
                  <a:lnTo>
                    <a:pt x="1059" y="263"/>
                  </a:lnTo>
                  <a:lnTo>
                    <a:pt x="1059" y="167"/>
                  </a:lnTo>
                  <a:lnTo>
                    <a:pt x="1059" y="164"/>
                  </a:lnTo>
                  <a:lnTo>
                    <a:pt x="1060" y="162"/>
                  </a:lnTo>
                  <a:lnTo>
                    <a:pt x="1063" y="160"/>
                  </a:lnTo>
                  <a:lnTo>
                    <a:pt x="1065" y="159"/>
                  </a:lnTo>
                  <a:lnTo>
                    <a:pt x="1067" y="159"/>
                  </a:lnTo>
                  <a:lnTo>
                    <a:pt x="1110" y="159"/>
                  </a:lnTo>
                  <a:lnTo>
                    <a:pt x="1113" y="159"/>
                  </a:lnTo>
                  <a:lnTo>
                    <a:pt x="1115" y="158"/>
                  </a:lnTo>
                  <a:lnTo>
                    <a:pt x="1117" y="157"/>
                  </a:lnTo>
                  <a:lnTo>
                    <a:pt x="1118" y="156"/>
                  </a:lnTo>
                  <a:lnTo>
                    <a:pt x="1120" y="153"/>
                  </a:lnTo>
                  <a:lnTo>
                    <a:pt x="1121" y="152"/>
                  </a:lnTo>
                  <a:lnTo>
                    <a:pt x="1170" y="25"/>
                  </a:lnTo>
                  <a:lnTo>
                    <a:pt x="1171" y="23"/>
                  </a:lnTo>
                  <a:lnTo>
                    <a:pt x="1173" y="21"/>
                  </a:lnTo>
                  <a:lnTo>
                    <a:pt x="1175" y="20"/>
                  </a:lnTo>
                  <a:lnTo>
                    <a:pt x="1176" y="19"/>
                  </a:lnTo>
                  <a:lnTo>
                    <a:pt x="1179" y="18"/>
                  </a:lnTo>
                  <a:lnTo>
                    <a:pt x="1180" y="18"/>
                  </a:lnTo>
                  <a:lnTo>
                    <a:pt x="1265" y="18"/>
                  </a:lnTo>
                  <a:lnTo>
                    <a:pt x="1268" y="19"/>
                  </a:lnTo>
                  <a:lnTo>
                    <a:pt x="1270" y="19"/>
                  </a:lnTo>
                  <a:lnTo>
                    <a:pt x="1272" y="22"/>
                  </a:lnTo>
                  <a:lnTo>
                    <a:pt x="1273" y="25"/>
                  </a:lnTo>
                  <a:lnTo>
                    <a:pt x="1273" y="26"/>
                  </a:lnTo>
                  <a:lnTo>
                    <a:pt x="1273" y="152"/>
                  </a:lnTo>
                  <a:lnTo>
                    <a:pt x="1273" y="154"/>
                  </a:lnTo>
                  <a:lnTo>
                    <a:pt x="1274" y="156"/>
                  </a:lnTo>
                  <a:lnTo>
                    <a:pt x="1277" y="158"/>
                  </a:lnTo>
                  <a:lnTo>
                    <a:pt x="1279" y="159"/>
                  </a:lnTo>
                  <a:lnTo>
                    <a:pt x="1281" y="159"/>
                  </a:lnTo>
                  <a:lnTo>
                    <a:pt x="1374" y="159"/>
                  </a:lnTo>
                  <a:lnTo>
                    <a:pt x="1376" y="160"/>
                  </a:lnTo>
                  <a:lnTo>
                    <a:pt x="1378" y="161"/>
                  </a:lnTo>
                  <a:lnTo>
                    <a:pt x="1381" y="163"/>
                  </a:lnTo>
                  <a:lnTo>
                    <a:pt x="1381" y="166"/>
                  </a:lnTo>
                  <a:lnTo>
                    <a:pt x="1381" y="167"/>
                  </a:lnTo>
                  <a:lnTo>
                    <a:pt x="1381" y="263"/>
                  </a:lnTo>
                  <a:lnTo>
                    <a:pt x="1381" y="266"/>
                  </a:lnTo>
                  <a:lnTo>
                    <a:pt x="1380" y="268"/>
                  </a:lnTo>
                  <a:lnTo>
                    <a:pt x="1378" y="270"/>
                  </a:lnTo>
                  <a:lnTo>
                    <a:pt x="1375" y="271"/>
                  </a:lnTo>
                  <a:lnTo>
                    <a:pt x="1374" y="271"/>
                  </a:lnTo>
                  <a:lnTo>
                    <a:pt x="1281" y="271"/>
                  </a:lnTo>
                  <a:lnTo>
                    <a:pt x="1278" y="271"/>
                  </a:lnTo>
                  <a:lnTo>
                    <a:pt x="1276" y="272"/>
                  </a:lnTo>
                  <a:lnTo>
                    <a:pt x="1274" y="275"/>
                  </a:lnTo>
                  <a:lnTo>
                    <a:pt x="1273" y="277"/>
                  </a:lnTo>
                  <a:lnTo>
                    <a:pt x="1273" y="278"/>
                  </a:lnTo>
                  <a:lnTo>
                    <a:pt x="1273" y="419"/>
                  </a:lnTo>
                  <a:lnTo>
                    <a:pt x="1274" y="434"/>
                  </a:lnTo>
                  <a:lnTo>
                    <a:pt x="1275" y="446"/>
                  </a:lnTo>
                  <a:lnTo>
                    <a:pt x="1277" y="452"/>
                  </a:lnTo>
                  <a:lnTo>
                    <a:pt x="1279" y="456"/>
                  </a:lnTo>
                  <a:lnTo>
                    <a:pt x="1281" y="460"/>
                  </a:lnTo>
                  <a:lnTo>
                    <a:pt x="1284" y="463"/>
                  </a:lnTo>
                  <a:lnTo>
                    <a:pt x="1287" y="466"/>
                  </a:lnTo>
                  <a:lnTo>
                    <a:pt x="1291" y="469"/>
                  </a:lnTo>
                  <a:lnTo>
                    <a:pt x="1296" y="471"/>
                  </a:lnTo>
                  <a:lnTo>
                    <a:pt x="1301" y="472"/>
                  </a:lnTo>
                  <a:lnTo>
                    <a:pt x="1307" y="473"/>
                  </a:lnTo>
                  <a:lnTo>
                    <a:pt x="1313" y="474"/>
                  </a:lnTo>
                  <a:lnTo>
                    <a:pt x="1320" y="474"/>
                  </a:lnTo>
                  <a:lnTo>
                    <a:pt x="1328" y="475"/>
                  </a:lnTo>
                  <a:lnTo>
                    <a:pt x="1340" y="474"/>
                  </a:lnTo>
                  <a:lnTo>
                    <a:pt x="1351" y="473"/>
                  </a:lnTo>
                  <a:lnTo>
                    <a:pt x="1361" y="472"/>
                  </a:lnTo>
                  <a:lnTo>
                    <a:pt x="1366" y="471"/>
                  </a:lnTo>
                  <a:lnTo>
                    <a:pt x="1367" y="471"/>
                  </a:lnTo>
                  <a:lnTo>
                    <a:pt x="1368" y="471"/>
                  </a:lnTo>
                  <a:lnTo>
                    <a:pt x="1369" y="474"/>
                  </a:lnTo>
                  <a:lnTo>
                    <a:pt x="1370" y="477"/>
                  </a:lnTo>
                  <a:lnTo>
                    <a:pt x="1370" y="564"/>
                  </a:lnTo>
                  <a:lnTo>
                    <a:pt x="1369" y="569"/>
                  </a:lnTo>
                  <a:lnTo>
                    <a:pt x="1369" y="572"/>
                  </a:lnTo>
                  <a:lnTo>
                    <a:pt x="1368" y="575"/>
                  </a:lnTo>
                  <a:lnTo>
                    <a:pt x="1366" y="577"/>
                  </a:lnTo>
                  <a:lnTo>
                    <a:pt x="1364" y="578"/>
                  </a:lnTo>
                  <a:lnTo>
                    <a:pt x="1362" y="579"/>
                  </a:lnTo>
                  <a:lnTo>
                    <a:pt x="1358" y="580"/>
                  </a:lnTo>
                  <a:lnTo>
                    <a:pt x="1340" y="582"/>
                  </a:lnTo>
                  <a:lnTo>
                    <a:pt x="1317" y="583"/>
                  </a:lnTo>
                  <a:lnTo>
                    <a:pt x="1294" y="584"/>
                  </a:lnTo>
                  <a:lnTo>
                    <a:pt x="1274" y="585"/>
                  </a:lnTo>
                  <a:close/>
                  <a:moveTo>
                    <a:pt x="0" y="57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1"/>
                  </a:lnTo>
                  <a:lnTo>
                    <a:pt x="206" y="2"/>
                  </a:lnTo>
                  <a:lnTo>
                    <a:pt x="207" y="3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307" y="386"/>
                  </a:lnTo>
                  <a:lnTo>
                    <a:pt x="307" y="387"/>
                  </a:lnTo>
                  <a:lnTo>
                    <a:pt x="308" y="388"/>
                  </a:lnTo>
                  <a:lnTo>
                    <a:pt x="310" y="389"/>
                  </a:lnTo>
                  <a:lnTo>
                    <a:pt x="312" y="389"/>
                  </a:lnTo>
                  <a:lnTo>
                    <a:pt x="313" y="387"/>
                  </a:lnTo>
                  <a:lnTo>
                    <a:pt x="313" y="386"/>
                  </a:lnTo>
                  <a:lnTo>
                    <a:pt x="401" y="7"/>
                  </a:lnTo>
                  <a:lnTo>
                    <a:pt x="402" y="5"/>
                  </a:lnTo>
                  <a:lnTo>
                    <a:pt x="403" y="3"/>
                  </a:lnTo>
                  <a:lnTo>
                    <a:pt x="406" y="1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607" y="0"/>
                  </a:lnTo>
                  <a:lnTo>
                    <a:pt x="610" y="0"/>
                  </a:lnTo>
                  <a:lnTo>
                    <a:pt x="611" y="1"/>
                  </a:lnTo>
                  <a:lnTo>
                    <a:pt x="614" y="4"/>
                  </a:lnTo>
                  <a:lnTo>
                    <a:pt x="615" y="6"/>
                  </a:lnTo>
                  <a:lnTo>
                    <a:pt x="615" y="7"/>
                  </a:lnTo>
                  <a:lnTo>
                    <a:pt x="615" y="572"/>
                  </a:lnTo>
                  <a:lnTo>
                    <a:pt x="614" y="575"/>
                  </a:lnTo>
                  <a:lnTo>
                    <a:pt x="613" y="576"/>
                  </a:lnTo>
                  <a:lnTo>
                    <a:pt x="611" y="579"/>
                  </a:lnTo>
                  <a:lnTo>
                    <a:pt x="608" y="579"/>
                  </a:lnTo>
                  <a:lnTo>
                    <a:pt x="607" y="580"/>
                  </a:lnTo>
                  <a:lnTo>
                    <a:pt x="473" y="580"/>
                  </a:lnTo>
                  <a:lnTo>
                    <a:pt x="470" y="579"/>
                  </a:lnTo>
                  <a:lnTo>
                    <a:pt x="468" y="578"/>
                  </a:lnTo>
                  <a:lnTo>
                    <a:pt x="466" y="576"/>
                  </a:lnTo>
                  <a:lnTo>
                    <a:pt x="465" y="573"/>
                  </a:lnTo>
                  <a:lnTo>
                    <a:pt x="465" y="572"/>
                  </a:lnTo>
                  <a:lnTo>
                    <a:pt x="465" y="226"/>
                  </a:lnTo>
                  <a:lnTo>
                    <a:pt x="465" y="224"/>
                  </a:lnTo>
                  <a:lnTo>
                    <a:pt x="464" y="223"/>
                  </a:lnTo>
                  <a:lnTo>
                    <a:pt x="463" y="222"/>
                  </a:lnTo>
                  <a:lnTo>
                    <a:pt x="462" y="222"/>
                  </a:lnTo>
                  <a:lnTo>
                    <a:pt x="461" y="222"/>
                  </a:lnTo>
                  <a:lnTo>
                    <a:pt x="460" y="223"/>
                  </a:lnTo>
                  <a:lnTo>
                    <a:pt x="458" y="226"/>
                  </a:lnTo>
                  <a:lnTo>
                    <a:pt x="452" y="264"/>
                  </a:lnTo>
                  <a:lnTo>
                    <a:pt x="446" y="298"/>
                  </a:lnTo>
                  <a:lnTo>
                    <a:pt x="443" y="314"/>
                  </a:lnTo>
                  <a:lnTo>
                    <a:pt x="440" y="330"/>
                  </a:lnTo>
                  <a:lnTo>
                    <a:pt x="436" y="346"/>
                  </a:lnTo>
                  <a:lnTo>
                    <a:pt x="432" y="362"/>
                  </a:lnTo>
                  <a:lnTo>
                    <a:pt x="373" y="572"/>
                  </a:lnTo>
                  <a:lnTo>
                    <a:pt x="372" y="575"/>
                  </a:lnTo>
                  <a:lnTo>
                    <a:pt x="371" y="577"/>
                  </a:lnTo>
                  <a:lnTo>
                    <a:pt x="368" y="579"/>
                  </a:lnTo>
                  <a:lnTo>
                    <a:pt x="365" y="579"/>
                  </a:lnTo>
                  <a:lnTo>
                    <a:pt x="364" y="580"/>
                  </a:lnTo>
                  <a:lnTo>
                    <a:pt x="241" y="580"/>
                  </a:lnTo>
                  <a:lnTo>
                    <a:pt x="238" y="579"/>
                  </a:lnTo>
                  <a:lnTo>
                    <a:pt x="236" y="578"/>
                  </a:lnTo>
                  <a:lnTo>
                    <a:pt x="234" y="577"/>
                  </a:lnTo>
                  <a:lnTo>
                    <a:pt x="233" y="576"/>
                  </a:lnTo>
                  <a:lnTo>
                    <a:pt x="232" y="573"/>
                  </a:lnTo>
                  <a:lnTo>
                    <a:pt x="231" y="572"/>
                  </a:lnTo>
                  <a:lnTo>
                    <a:pt x="174" y="362"/>
                  </a:lnTo>
                  <a:lnTo>
                    <a:pt x="169" y="345"/>
                  </a:lnTo>
                  <a:lnTo>
                    <a:pt x="165" y="330"/>
                  </a:lnTo>
                  <a:lnTo>
                    <a:pt x="159" y="301"/>
                  </a:lnTo>
                  <a:lnTo>
                    <a:pt x="153" y="268"/>
                  </a:lnTo>
                  <a:lnTo>
                    <a:pt x="146" y="224"/>
                  </a:lnTo>
                  <a:lnTo>
                    <a:pt x="146" y="223"/>
                  </a:lnTo>
                  <a:lnTo>
                    <a:pt x="145" y="222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40" y="223"/>
                  </a:lnTo>
                  <a:lnTo>
                    <a:pt x="139" y="224"/>
                  </a:lnTo>
                  <a:lnTo>
                    <a:pt x="139" y="572"/>
                  </a:lnTo>
                  <a:lnTo>
                    <a:pt x="139" y="575"/>
                  </a:lnTo>
                  <a:lnTo>
                    <a:pt x="138" y="576"/>
                  </a:lnTo>
                  <a:lnTo>
                    <a:pt x="136" y="579"/>
                  </a:lnTo>
                  <a:lnTo>
                    <a:pt x="133" y="579"/>
                  </a:lnTo>
                  <a:lnTo>
                    <a:pt x="132" y="580"/>
                  </a:lnTo>
                  <a:lnTo>
                    <a:pt x="8" y="580"/>
                  </a:lnTo>
                  <a:lnTo>
                    <a:pt x="5" y="579"/>
                  </a:lnTo>
                  <a:lnTo>
                    <a:pt x="3" y="578"/>
                  </a:lnTo>
                  <a:lnTo>
                    <a:pt x="1" y="576"/>
                  </a:lnTo>
                  <a:lnTo>
                    <a:pt x="0" y="573"/>
                  </a:lnTo>
                  <a:lnTo>
                    <a:pt x="0" y="572"/>
                  </a:lnTo>
                  <a:close/>
                  <a:moveTo>
                    <a:pt x="1063" y="408"/>
                  </a:moveTo>
                  <a:lnTo>
                    <a:pt x="1062" y="410"/>
                  </a:lnTo>
                  <a:lnTo>
                    <a:pt x="1062" y="412"/>
                  </a:lnTo>
                  <a:lnTo>
                    <a:pt x="1061" y="413"/>
                  </a:lnTo>
                  <a:lnTo>
                    <a:pt x="1060" y="414"/>
                  </a:lnTo>
                  <a:lnTo>
                    <a:pt x="1058" y="414"/>
                  </a:lnTo>
                  <a:lnTo>
                    <a:pt x="1057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7" y="415"/>
                  </a:lnTo>
                  <a:lnTo>
                    <a:pt x="796" y="417"/>
                  </a:lnTo>
                  <a:lnTo>
                    <a:pt x="795" y="418"/>
                  </a:lnTo>
                  <a:lnTo>
                    <a:pt x="795" y="421"/>
                  </a:lnTo>
                  <a:lnTo>
                    <a:pt x="795" y="422"/>
                  </a:lnTo>
                  <a:lnTo>
                    <a:pt x="796" y="430"/>
                  </a:lnTo>
                  <a:lnTo>
                    <a:pt x="799" y="438"/>
                  </a:lnTo>
                  <a:lnTo>
                    <a:pt x="801" y="445"/>
                  </a:lnTo>
                  <a:lnTo>
                    <a:pt x="804" y="451"/>
                  </a:lnTo>
                  <a:lnTo>
                    <a:pt x="808" y="457"/>
                  </a:lnTo>
                  <a:lnTo>
                    <a:pt x="812" y="462"/>
                  </a:lnTo>
                  <a:lnTo>
                    <a:pt x="817" y="466"/>
                  </a:lnTo>
                  <a:lnTo>
                    <a:pt x="822" y="470"/>
                  </a:lnTo>
                  <a:lnTo>
                    <a:pt x="827" y="473"/>
                  </a:lnTo>
                  <a:lnTo>
                    <a:pt x="833" y="476"/>
                  </a:lnTo>
                  <a:lnTo>
                    <a:pt x="840" y="478"/>
                  </a:lnTo>
                  <a:lnTo>
                    <a:pt x="846" y="480"/>
                  </a:lnTo>
                  <a:lnTo>
                    <a:pt x="854" y="481"/>
                  </a:lnTo>
                  <a:lnTo>
                    <a:pt x="861" y="482"/>
                  </a:lnTo>
                  <a:lnTo>
                    <a:pt x="878" y="482"/>
                  </a:lnTo>
                  <a:lnTo>
                    <a:pt x="886" y="482"/>
                  </a:lnTo>
                  <a:lnTo>
                    <a:pt x="894" y="481"/>
                  </a:lnTo>
                  <a:lnTo>
                    <a:pt x="903" y="480"/>
                  </a:lnTo>
                  <a:lnTo>
                    <a:pt x="911" y="479"/>
                  </a:lnTo>
                  <a:lnTo>
                    <a:pt x="928" y="475"/>
                  </a:lnTo>
                  <a:lnTo>
                    <a:pt x="943" y="470"/>
                  </a:lnTo>
                  <a:lnTo>
                    <a:pt x="958" y="464"/>
                  </a:lnTo>
                  <a:lnTo>
                    <a:pt x="971" y="459"/>
                  </a:lnTo>
                  <a:lnTo>
                    <a:pt x="983" y="453"/>
                  </a:lnTo>
                  <a:lnTo>
                    <a:pt x="992" y="448"/>
                  </a:lnTo>
                  <a:lnTo>
                    <a:pt x="994" y="447"/>
                  </a:lnTo>
                  <a:lnTo>
                    <a:pt x="996" y="447"/>
                  </a:lnTo>
                  <a:lnTo>
                    <a:pt x="998" y="447"/>
                  </a:lnTo>
                  <a:lnTo>
                    <a:pt x="999" y="448"/>
                  </a:lnTo>
                  <a:lnTo>
                    <a:pt x="1002" y="450"/>
                  </a:lnTo>
                  <a:lnTo>
                    <a:pt x="1050" y="531"/>
                  </a:lnTo>
                  <a:lnTo>
                    <a:pt x="1052" y="535"/>
                  </a:lnTo>
                  <a:lnTo>
                    <a:pt x="1052" y="537"/>
                  </a:lnTo>
                  <a:lnTo>
                    <a:pt x="1051" y="538"/>
                  </a:lnTo>
                  <a:lnTo>
                    <a:pt x="1051" y="540"/>
                  </a:lnTo>
                  <a:lnTo>
                    <a:pt x="1050" y="540"/>
                  </a:lnTo>
                  <a:lnTo>
                    <a:pt x="1048" y="542"/>
                  </a:lnTo>
                  <a:lnTo>
                    <a:pt x="1038" y="547"/>
                  </a:lnTo>
                  <a:lnTo>
                    <a:pt x="1028" y="553"/>
                  </a:lnTo>
                  <a:lnTo>
                    <a:pt x="1018" y="558"/>
                  </a:lnTo>
                  <a:lnTo>
                    <a:pt x="1007" y="562"/>
                  </a:lnTo>
                  <a:lnTo>
                    <a:pt x="996" y="567"/>
                  </a:lnTo>
                  <a:lnTo>
                    <a:pt x="985" y="570"/>
                  </a:lnTo>
                  <a:lnTo>
                    <a:pt x="974" y="574"/>
                  </a:lnTo>
                  <a:lnTo>
                    <a:pt x="963" y="577"/>
                  </a:lnTo>
                  <a:lnTo>
                    <a:pt x="951" y="580"/>
                  </a:lnTo>
                  <a:lnTo>
                    <a:pt x="939" y="582"/>
                  </a:lnTo>
                  <a:lnTo>
                    <a:pt x="927" y="584"/>
                  </a:lnTo>
                  <a:lnTo>
                    <a:pt x="915" y="585"/>
                  </a:lnTo>
                  <a:lnTo>
                    <a:pt x="903" y="587"/>
                  </a:lnTo>
                  <a:lnTo>
                    <a:pt x="891" y="587"/>
                  </a:lnTo>
                  <a:lnTo>
                    <a:pt x="866" y="588"/>
                  </a:lnTo>
                  <a:lnTo>
                    <a:pt x="844" y="588"/>
                  </a:lnTo>
                  <a:lnTo>
                    <a:pt x="823" y="586"/>
                  </a:lnTo>
                  <a:lnTo>
                    <a:pt x="813" y="584"/>
                  </a:lnTo>
                  <a:lnTo>
                    <a:pt x="802" y="583"/>
                  </a:lnTo>
                  <a:lnTo>
                    <a:pt x="792" y="580"/>
                  </a:lnTo>
                  <a:lnTo>
                    <a:pt x="782" y="578"/>
                  </a:lnTo>
                  <a:lnTo>
                    <a:pt x="772" y="575"/>
                  </a:lnTo>
                  <a:lnTo>
                    <a:pt x="762" y="572"/>
                  </a:lnTo>
                  <a:lnTo>
                    <a:pt x="753" y="568"/>
                  </a:lnTo>
                  <a:lnTo>
                    <a:pt x="744" y="564"/>
                  </a:lnTo>
                  <a:lnTo>
                    <a:pt x="735" y="559"/>
                  </a:lnTo>
                  <a:lnTo>
                    <a:pt x="726" y="554"/>
                  </a:lnTo>
                  <a:lnTo>
                    <a:pt x="718" y="549"/>
                  </a:lnTo>
                  <a:lnTo>
                    <a:pt x="710" y="543"/>
                  </a:lnTo>
                  <a:lnTo>
                    <a:pt x="702" y="537"/>
                  </a:lnTo>
                  <a:lnTo>
                    <a:pt x="694" y="530"/>
                  </a:lnTo>
                  <a:lnTo>
                    <a:pt x="687" y="522"/>
                  </a:lnTo>
                  <a:lnTo>
                    <a:pt x="681" y="514"/>
                  </a:lnTo>
                  <a:lnTo>
                    <a:pt x="675" y="505"/>
                  </a:lnTo>
                  <a:lnTo>
                    <a:pt x="669" y="496"/>
                  </a:lnTo>
                  <a:lnTo>
                    <a:pt x="664" y="486"/>
                  </a:lnTo>
                  <a:lnTo>
                    <a:pt x="659" y="476"/>
                  </a:lnTo>
                  <a:lnTo>
                    <a:pt x="654" y="465"/>
                  </a:lnTo>
                  <a:lnTo>
                    <a:pt x="652" y="459"/>
                  </a:lnTo>
                  <a:lnTo>
                    <a:pt x="651" y="454"/>
                  </a:lnTo>
                  <a:lnTo>
                    <a:pt x="647" y="441"/>
                  </a:lnTo>
                  <a:lnTo>
                    <a:pt x="645" y="429"/>
                  </a:lnTo>
                  <a:lnTo>
                    <a:pt x="642" y="415"/>
                  </a:lnTo>
                  <a:lnTo>
                    <a:pt x="642" y="408"/>
                  </a:lnTo>
                  <a:lnTo>
                    <a:pt x="641" y="401"/>
                  </a:lnTo>
                  <a:lnTo>
                    <a:pt x="640" y="386"/>
                  </a:lnTo>
                  <a:lnTo>
                    <a:pt x="640" y="370"/>
                  </a:lnTo>
                  <a:lnTo>
                    <a:pt x="640" y="355"/>
                  </a:lnTo>
                  <a:lnTo>
                    <a:pt x="641" y="340"/>
                  </a:lnTo>
                  <a:lnTo>
                    <a:pt x="643" y="326"/>
                  </a:lnTo>
                  <a:lnTo>
                    <a:pt x="646" y="313"/>
                  </a:lnTo>
                  <a:lnTo>
                    <a:pt x="649" y="300"/>
                  </a:lnTo>
                  <a:lnTo>
                    <a:pt x="653" y="288"/>
                  </a:lnTo>
                  <a:lnTo>
                    <a:pt x="657" y="276"/>
                  </a:lnTo>
                  <a:lnTo>
                    <a:pt x="662" y="265"/>
                  </a:lnTo>
                  <a:lnTo>
                    <a:pt x="668" y="255"/>
                  </a:lnTo>
                  <a:lnTo>
                    <a:pt x="674" y="245"/>
                  </a:lnTo>
                  <a:lnTo>
                    <a:pt x="680" y="236"/>
                  </a:lnTo>
                  <a:lnTo>
                    <a:pt x="687" y="227"/>
                  </a:lnTo>
                  <a:lnTo>
                    <a:pt x="694" y="219"/>
                  </a:lnTo>
                  <a:lnTo>
                    <a:pt x="702" y="212"/>
                  </a:lnTo>
                  <a:lnTo>
                    <a:pt x="710" y="204"/>
                  </a:lnTo>
                  <a:lnTo>
                    <a:pt x="718" y="198"/>
                  </a:lnTo>
                  <a:lnTo>
                    <a:pt x="727" y="192"/>
                  </a:lnTo>
                  <a:lnTo>
                    <a:pt x="735" y="186"/>
                  </a:lnTo>
                  <a:lnTo>
                    <a:pt x="744" y="181"/>
                  </a:lnTo>
                  <a:lnTo>
                    <a:pt x="753" y="177"/>
                  </a:lnTo>
                  <a:lnTo>
                    <a:pt x="762" y="172"/>
                  </a:lnTo>
                  <a:lnTo>
                    <a:pt x="771" y="169"/>
                  </a:lnTo>
                  <a:lnTo>
                    <a:pt x="781" y="165"/>
                  </a:lnTo>
                  <a:lnTo>
                    <a:pt x="790" y="162"/>
                  </a:lnTo>
                  <a:lnTo>
                    <a:pt x="799" y="160"/>
                  </a:lnTo>
                  <a:lnTo>
                    <a:pt x="808" y="158"/>
                  </a:lnTo>
                  <a:lnTo>
                    <a:pt x="817" y="156"/>
                  </a:lnTo>
                  <a:lnTo>
                    <a:pt x="826" y="154"/>
                  </a:lnTo>
                  <a:lnTo>
                    <a:pt x="844" y="152"/>
                  </a:lnTo>
                  <a:lnTo>
                    <a:pt x="852" y="152"/>
                  </a:lnTo>
                  <a:lnTo>
                    <a:pt x="860" y="152"/>
                  </a:lnTo>
                  <a:lnTo>
                    <a:pt x="868" y="152"/>
                  </a:lnTo>
                  <a:lnTo>
                    <a:pt x="876" y="152"/>
                  </a:lnTo>
                  <a:lnTo>
                    <a:pt x="893" y="153"/>
                  </a:lnTo>
                  <a:lnTo>
                    <a:pt x="901" y="155"/>
                  </a:lnTo>
                  <a:lnTo>
                    <a:pt x="910" y="156"/>
                  </a:lnTo>
                  <a:lnTo>
                    <a:pt x="927" y="160"/>
                  </a:lnTo>
                  <a:lnTo>
                    <a:pt x="936" y="162"/>
                  </a:lnTo>
                  <a:lnTo>
                    <a:pt x="944" y="165"/>
                  </a:lnTo>
                  <a:lnTo>
                    <a:pt x="953" y="168"/>
                  </a:lnTo>
                  <a:lnTo>
                    <a:pt x="961" y="172"/>
                  </a:lnTo>
                  <a:lnTo>
                    <a:pt x="969" y="177"/>
                  </a:lnTo>
                  <a:lnTo>
                    <a:pt x="977" y="181"/>
                  </a:lnTo>
                  <a:lnTo>
                    <a:pt x="985" y="187"/>
                  </a:lnTo>
                  <a:lnTo>
                    <a:pt x="993" y="193"/>
                  </a:lnTo>
                  <a:lnTo>
                    <a:pt x="1000" y="199"/>
                  </a:lnTo>
                  <a:lnTo>
                    <a:pt x="1007" y="207"/>
                  </a:lnTo>
                  <a:lnTo>
                    <a:pt x="1014" y="215"/>
                  </a:lnTo>
                  <a:lnTo>
                    <a:pt x="1021" y="223"/>
                  </a:lnTo>
                  <a:lnTo>
                    <a:pt x="1027" y="233"/>
                  </a:lnTo>
                  <a:lnTo>
                    <a:pt x="1032" y="243"/>
                  </a:lnTo>
                  <a:lnTo>
                    <a:pt x="1035" y="248"/>
                  </a:lnTo>
                  <a:lnTo>
                    <a:pt x="1038" y="253"/>
                  </a:lnTo>
                  <a:lnTo>
                    <a:pt x="1043" y="265"/>
                  </a:lnTo>
                  <a:lnTo>
                    <a:pt x="1047" y="278"/>
                  </a:lnTo>
                  <a:lnTo>
                    <a:pt x="1051" y="291"/>
                  </a:lnTo>
                  <a:lnTo>
                    <a:pt x="1054" y="305"/>
                  </a:lnTo>
                  <a:lnTo>
                    <a:pt x="1057" y="320"/>
                  </a:lnTo>
                  <a:lnTo>
                    <a:pt x="1060" y="336"/>
                  </a:lnTo>
                  <a:lnTo>
                    <a:pt x="1061" y="354"/>
                  </a:lnTo>
                  <a:lnTo>
                    <a:pt x="1062" y="372"/>
                  </a:lnTo>
                  <a:lnTo>
                    <a:pt x="1063" y="391"/>
                  </a:lnTo>
                  <a:lnTo>
                    <a:pt x="1063" y="408"/>
                  </a:lnTo>
                  <a:close/>
                  <a:moveTo>
                    <a:pt x="918" y="326"/>
                  </a:moveTo>
                  <a:lnTo>
                    <a:pt x="921" y="325"/>
                  </a:lnTo>
                  <a:lnTo>
                    <a:pt x="922" y="325"/>
                  </a:lnTo>
                  <a:lnTo>
                    <a:pt x="923" y="323"/>
                  </a:lnTo>
                  <a:lnTo>
                    <a:pt x="924" y="322"/>
                  </a:lnTo>
                  <a:lnTo>
                    <a:pt x="925" y="319"/>
                  </a:lnTo>
                  <a:lnTo>
                    <a:pt x="924" y="318"/>
                  </a:lnTo>
                  <a:lnTo>
                    <a:pt x="923" y="311"/>
                  </a:lnTo>
                  <a:lnTo>
                    <a:pt x="922" y="304"/>
                  </a:lnTo>
                  <a:lnTo>
                    <a:pt x="920" y="297"/>
                  </a:lnTo>
                  <a:lnTo>
                    <a:pt x="917" y="291"/>
                  </a:lnTo>
                  <a:lnTo>
                    <a:pt x="915" y="286"/>
                  </a:lnTo>
                  <a:lnTo>
                    <a:pt x="911" y="281"/>
                  </a:lnTo>
                  <a:lnTo>
                    <a:pt x="908" y="277"/>
                  </a:lnTo>
                  <a:lnTo>
                    <a:pt x="904" y="273"/>
                  </a:lnTo>
                  <a:lnTo>
                    <a:pt x="900" y="270"/>
                  </a:lnTo>
                  <a:lnTo>
                    <a:pt x="895" y="267"/>
                  </a:lnTo>
                  <a:lnTo>
                    <a:pt x="890" y="265"/>
                  </a:lnTo>
                  <a:lnTo>
                    <a:pt x="885" y="263"/>
                  </a:lnTo>
                  <a:lnTo>
                    <a:pt x="879" y="262"/>
                  </a:lnTo>
                  <a:lnTo>
                    <a:pt x="873" y="261"/>
                  </a:lnTo>
                  <a:lnTo>
                    <a:pt x="866" y="260"/>
                  </a:lnTo>
                  <a:lnTo>
                    <a:pt x="860" y="260"/>
                  </a:lnTo>
                  <a:lnTo>
                    <a:pt x="854" y="260"/>
                  </a:lnTo>
                  <a:lnTo>
                    <a:pt x="849" y="261"/>
                  </a:lnTo>
                  <a:lnTo>
                    <a:pt x="844" y="262"/>
                  </a:lnTo>
                  <a:lnTo>
                    <a:pt x="839" y="263"/>
                  </a:lnTo>
                  <a:lnTo>
                    <a:pt x="834" y="265"/>
                  </a:lnTo>
                  <a:lnTo>
                    <a:pt x="830" y="267"/>
                  </a:lnTo>
                  <a:lnTo>
                    <a:pt x="826" y="270"/>
                  </a:lnTo>
                  <a:lnTo>
                    <a:pt x="821" y="273"/>
                  </a:lnTo>
                  <a:lnTo>
                    <a:pt x="818" y="277"/>
                  </a:lnTo>
                  <a:lnTo>
                    <a:pt x="814" y="281"/>
                  </a:lnTo>
                  <a:lnTo>
                    <a:pt x="810" y="286"/>
                  </a:lnTo>
                  <a:lnTo>
                    <a:pt x="807" y="291"/>
                  </a:lnTo>
                  <a:lnTo>
                    <a:pt x="804" y="297"/>
                  </a:lnTo>
                  <a:lnTo>
                    <a:pt x="802" y="304"/>
                  </a:lnTo>
                  <a:lnTo>
                    <a:pt x="799" y="311"/>
                  </a:lnTo>
                  <a:lnTo>
                    <a:pt x="797" y="318"/>
                  </a:lnTo>
                  <a:lnTo>
                    <a:pt x="797" y="321"/>
                  </a:lnTo>
                  <a:lnTo>
                    <a:pt x="797" y="323"/>
                  </a:lnTo>
                  <a:lnTo>
                    <a:pt x="798" y="324"/>
                  </a:lnTo>
                  <a:lnTo>
                    <a:pt x="799" y="325"/>
                  </a:lnTo>
                  <a:lnTo>
                    <a:pt x="800" y="326"/>
                  </a:lnTo>
                  <a:lnTo>
                    <a:pt x="802" y="326"/>
                  </a:lnTo>
                  <a:lnTo>
                    <a:pt x="918" y="326"/>
                  </a:lnTo>
                  <a:close/>
                  <a:moveTo>
                    <a:pt x="1595" y="588"/>
                  </a:moveTo>
                  <a:lnTo>
                    <a:pt x="1577" y="588"/>
                  </a:lnTo>
                  <a:lnTo>
                    <a:pt x="1560" y="587"/>
                  </a:lnTo>
                  <a:lnTo>
                    <a:pt x="1543" y="585"/>
                  </a:lnTo>
                  <a:lnTo>
                    <a:pt x="1528" y="584"/>
                  </a:lnTo>
                  <a:lnTo>
                    <a:pt x="1513" y="581"/>
                  </a:lnTo>
                  <a:lnTo>
                    <a:pt x="1499" y="578"/>
                  </a:lnTo>
                  <a:lnTo>
                    <a:pt x="1485" y="575"/>
                  </a:lnTo>
                  <a:lnTo>
                    <a:pt x="1472" y="571"/>
                  </a:lnTo>
                  <a:lnTo>
                    <a:pt x="1460" y="567"/>
                  </a:lnTo>
                  <a:lnTo>
                    <a:pt x="1449" y="563"/>
                  </a:lnTo>
                  <a:lnTo>
                    <a:pt x="1438" y="558"/>
                  </a:lnTo>
                  <a:lnTo>
                    <a:pt x="1427" y="553"/>
                  </a:lnTo>
                  <a:lnTo>
                    <a:pt x="1418" y="548"/>
                  </a:lnTo>
                  <a:lnTo>
                    <a:pt x="1409" y="543"/>
                  </a:lnTo>
                  <a:lnTo>
                    <a:pt x="1393" y="532"/>
                  </a:lnTo>
                  <a:lnTo>
                    <a:pt x="1391" y="531"/>
                  </a:lnTo>
                  <a:lnTo>
                    <a:pt x="1390" y="529"/>
                  </a:lnTo>
                  <a:lnTo>
                    <a:pt x="1389" y="527"/>
                  </a:lnTo>
                  <a:lnTo>
                    <a:pt x="1389" y="525"/>
                  </a:lnTo>
                  <a:lnTo>
                    <a:pt x="1390" y="523"/>
                  </a:lnTo>
                  <a:lnTo>
                    <a:pt x="1391" y="522"/>
                  </a:lnTo>
                  <a:lnTo>
                    <a:pt x="1440" y="446"/>
                  </a:lnTo>
                  <a:lnTo>
                    <a:pt x="1442" y="444"/>
                  </a:lnTo>
                  <a:lnTo>
                    <a:pt x="1443" y="444"/>
                  </a:lnTo>
                  <a:lnTo>
                    <a:pt x="1444" y="443"/>
                  </a:lnTo>
                  <a:lnTo>
                    <a:pt x="1446" y="443"/>
                  </a:lnTo>
                  <a:lnTo>
                    <a:pt x="1448" y="444"/>
                  </a:lnTo>
                  <a:lnTo>
                    <a:pt x="1450" y="445"/>
                  </a:lnTo>
                  <a:lnTo>
                    <a:pt x="1465" y="456"/>
                  </a:lnTo>
                  <a:lnTo>
                    <a:pt x="1483" y="465"/>
                  </a:lnTo>
                  <a:lnTo>
                    <a:pt x="1501" y="473"/>
                  </a:lnTo>
                  <a:lnTo>
                    <a:pt x="1510" y="476"/>
                  </a:lnTo>
                  <a:lnTo>
                    <a:pt x="1520" y="479"/>
                  </a:lnTo>
                  <a:lnTo>
                    <a:pt x="1529" y="482"/>
                  </a:lnTo>
                  <a:lnTo>
                    <a:pt x="1539" y="485"/>
                  </a:lnTo>
                  <a:lnTo>
                    <a:pt x="1558" y="489"/>
                  </a:lnTo>
                  <a:lnTo>
                    <a:pt x="1576" y="491"/>
                  </a:lnTo>
                  <a:lnTo>
                    <a:pt x="1594" y="492"/>
                  </a:lnTo>
                  <a:lnTo>
                    <a:pt x="1604" y="491"/>
                  </a:lnTo>
                  <a:lnTo>
                    <a:pt x="1613" y="490"/>
                  </a:lnTo>
                  <a:lnTo>
                    <a:pt x="1622" y="488"/>
                  </a:lnTo>
                  <a:lnTo>
                    <a:pt x="1629" y="486"/>
                  </a:lnTo>
                  <a:lnTo>
                    <a:pt x="1632" y="484"/>
                  </a:lnTo>
                  <a:lnTo>
                    <a:pt x="1635" y="482"/>
                  </a:lnTo>
                  <a:lnTo>
                    <a:pt x="1638" y="480"/>
                  </a:lnTo>
                  <a:lnTo>
                    <a:pt x="1640" y="477"/>
                  </a:lnTo>
                  <a:lnTo>
                    <a:pt x="1642" y="474"/>
                  </a:lnTo>
                  <a:lnTo>
                    <a:pt x="1643" y="471"/>
                  </a:lnTo>
                  <a:lnTo>
                    <a:pt x="1644" y="468"/>
                  </a:lnTo>
                  <a:lnTo>
                    <a:pt x="1644" y="464"/>
                  </a:lnTo>
                  <a:lnTo>
                    <a:pt x="1644" y="461"/>
                  </a:lnTo>
                  <a:lnTo>
                    <a:pt x="1643" y="457"/>
                  </a:lnTo>
                  <a:lnTo>
                    <a:pt x="1642" y="454"/>
                  </a:lnTo>
                  <a:lnTo>
                    <a:pt x="1641" y="451"/>
                  </a:lnTo>
                  <a:lnTo>
                    <a:pt x="1640" y="449"/>
                  </a:lnTo>
                  <a:lnTo>
                    <a:pt x="1638" y="448"/>
                  </a:lnTo>
                  <a:lnTo>
                    <a:pt x="1636" y="445"/>
                  </a:lnTo>
                  <a:lnTo>
                    <a:pt x="1629" y="441"/>
                  </a:lnTo>
                  <a:lnTo>
                    <a:pt x="1620" y="437"/>
                  </a:lnTo>
                  <a:lnTo>
                    <a:pt x="1609" y="434"/>
                  </a:lnTo>
                  <a:lnTo>
                    <a:pt x="1595" y="432"/>
                  </a:lnTo>
                  <a:lnTo>
                    <a:pt x="1579" y="429"/>
                  </a:lnTo>
                  <a:lnTo>
                    <a:pt x="1551" y="425"/>
                  </a:lnTo>
                  <a:lnTo>
                    <a:pt x="1537" y="422"/>
                  </a:lnTo>
                  <a:lnTo>
                    <a:pt x="1522" y="419"/>
                  </a:lnTo>
                  <a:lnTo>
                    <a:pt x="1508" y="415"/>
                  </a:lnTo>
                  <a:lnTo>
                    <a:pt x="1493" y="411"/>
                  </a:lnTo>
                  <a:lnTo>
                    <a:pt x="1480" y="405"/>
                  </a:lnTo>
                  <a:lnTo>
                    <a:pt x="1466" y="398"/>
                  </a:lnTo>
                  <a:lnTo>
                    <a:pt x="1460" y="395"/>
                  </a:lnTo>
                  <a:lnTo>
                    <a:pt x="1454" y="391"/>
                  </a:lnTo>
                  <a:lnTo>
                    <a:pt x="1448" y="386"/>
                  </a:lnTo>
                  <a:lnTo>
                    <a:pt x="1443" y="382"/>
                  </a:lnTo>
                  <a:lnTo>
                    <a:pt x="1438" y="377"/>
                  </a:lnTo>
                  <a:lnTo>
                    <a:pt x="1433" y="371"/>
                  </a:lnTo>
                  <a:lnTo>
                    <a:pt x="1428" y="366"/>
                  </a:lnTo>
                  <a:lnTo>
                    <a:pt x="1424" y="359"/>
                  </a:lnTo>
                  <a:lnTo>
                    <a:pt x="1420" y="353"/>
                  </a:lnTo>
                  <a:lnTo>
                    <a:pt x="1417" y="346"/>
                  </a:lnTo>
                  <a:lnTo>
                    <a:pt x="1414" y="338"/>
                  </a:lnTo>
                  <a:lnTo>
                    <a:pt x="1411" y="330"/>
                  </a:lnTo>
                  <a:lnTo>
                    <a:pt x="1410" y="322"/>
                  </a:lnTo>
                  <a:lnTo>
                    <a:pt x="1408" y="313"/>
                  </a:lnTo>
                  <a:lnTo>
                    <a:pt x="1408" y="308"/>
                  </a:lnTo>
                  <a:lnTo>
                    <a:pt x="1407" y="304"/>
                  </a:lnTo>
                  <a:lnTo>
                    <a:pt x="1407" y="294"/>
                  </a:lnTo>
                  <a:lnTo>
                    <a:pt x="1407" y="285"/>
                  </a:lnTo>
                  <a:lnTo>
                    <a:pt x="1408" y="277"/>
                  </a:lnTo>
                  <a:lnTo>
                    <a:pt x="1409" y="268"/>
                  </a:lnTo>
                  <a:lnTo>
                    <a:pt x="1410" y="261"/>
                  </a:lnTo>
                  <a:lnTo>
                    <a:pt x="1412" y="253"/>
                  </a:lnTo>
                  <a:lnTo>
                    <a:pt x="1415" y="246"/>
                  </a:lnTo>
                  <a:lnTo>
                    <a:pt x="1417" y="239"/>
                  </a:lnTo>
                  <a:lnTo>
                    <a:pt x="1420" y="232"/>
                  </a:lnTo>
                  <a:lnTo>
                    <a:pt x="1424" y="225"/>
                  </a:lnTo>
                  <a:lnTo>
                    <a:pt x="1428" y="219"/>
                  </a:lnTo>
                  <a:lnTo>
                    <a:pt x="1436" y="208"/>
                  </a:lnTo>
                  <a:lnTo>
                    <a:pt x="1441" y="202"/>
                  </a:lnTo>
                  <a:lnTo>
                    <a:pt x="1446" y="197"/>
                  </a:lnTo>
                  <a:lnTo>
                    <a:pt x="1457" y="188"/>
                  </a:lnTo>
                  <a:lnTo>
                    <a:pt x="1463" y="183"/>
                  </a:lnTo>
                  <a:lnTo>
                    <a:pt x="1469" y="179"/>
                  </a:lnTo>
                  <a:lnTo>
                    <a:pt x="1483" y="172"/>
                  </a:lnTo>
                  <a:lnTo>
                    <a:pt x="1490" y="169"/>
                  </a:lnTo>
                  <a:lnTo>
                    <a:pt x="1497" y="166"/>
                  </a:lnTo>
                  <a:lnTo>
                    <a:pt x="1512" y="161"/>
                  </a:lnTo>
                  <a:lnTo>
                    <a:pt x="1528" y="157"/>
                  </a:lnTo>
                  <a:lnTo>
                    <a:pt x="1544" y="154"/>
                  </a:lnTo>
                  <a:lnTo>
                    <a:pt x="1561" y="152"/>
                  </a:lnTo>
                  <a:lnTo>
                    <a:pt x="1579" y="152"/>
                  </a:lnTo>
                  <a:lnTo>
                    <a:pt x="1595" y="152"/>
                  </a:lnTo>
                  <a:lnTo>
                    <a:pt x="1611" y="153"/>
                  </a:lnTo>
                  <a:lnTo>
                    <a:pt x="1626" y="154"/>
                  </a:lnTo>
                  <a:lnTo>
                    <a:pt x="1641" y="156"/>
                  </a:lnTo>
                  <a:lnTo>
                    <a:pt x="1654" y="158"/>
                  </a:lnTo>
                  <a:lnTo>
                    <a:pt x="1667" y="160"/>
                  </a:lnTo>
                  <a:lnTo>
                    <a:pt x="1679" y="163"/>
                  </a:lnTo>
                  <a:lnTo>
                    <a:pt x="1691" y="167"/>
                  </a:lnTo>
                  <a:lnTo>
                    <a:pt x="1702" y="170"/>
                  </a:lnTo>
                  <a:lnTo>
                    <a:pt x="1713" y="174"/>
                  </a:lnTo>
                  <a:lnTo>
                    <a:pt x="1723" y="179"/>
                  </a:lnTo>
                  <a:lnTo>
                    <a:pt x="1733" y="183"/>
                  </a:lnTo>
                  <a:lnTo>
                    <a:pt x="1742" y="188"/>
                  </a:lnTo>
                  <a:lnTo>
                    <a:pt x="1751" y="194"/>
                  </a:lnTo>
                  <a:lnTo>
                    <a:pt x="1768" y="205"/>
                  </a:lnTo>
                  <a:lnTo>
                    <a:pt x="1770" y="207"/>
                  </a:lnTo>
                  <a:lnTo>
                    <a:pt x="1771" y="209"/>
                  </a:lnTo>
                  <a:lnTo>
                    <a:pt x="1772" y="211"/>
                  </a:lnTo>
                  <a:lnTo>
                    <a:pt x="1772" y="212"/>
                  </a:lnTo>
                  <a:lnTo>
                    <a:pt x="1771" y="215"/>
                  </a:lnTo>
                  <a:lnTo>
                    <a:pt x="1770" y="216"/>
                  </a:lnTo>
                  <a:lnTo>
                    <a:pt x="1722" y="288"/>
                  </a:lnTo>
                  <a:lnTo>
                    <a:pt x="1720" y="290"/>
                  </a:lnTo>
                  <a:lnTo>
                    <a:pt x="1718" y="292"/>
                  </a:lnTo>
                  <a:lnTo>
                    <a:pt x="1716" y="292"/>
                  </a:lnTo>
                  <a:lnTo>
                    <a:pt x="1715" y="292"/>
                  </a:lnTo>
                  <a:lnTo>
                    <a:pt x="1711" y="292"/>
                  </a:lnTo>
                  <a:lnTo>
                    <a:pt x="1708" y="290"/>
                  </a:lnTo>
                  <a:lnTo>
                    <a:pt x="1693" y="282"/>
                  </a:lnTo>
                  <a:lnTo>
                    <a:pt x="1677" y="274"/>
                  </a:lnTo>
                  <a:lnTo>
                    <a:pt x="1662" y="268"/>
                  </a:lnTo>
                  <a:lnTo>
                    <a:pt x="1647" y="263"/>
                  </a:lnTo>
                  <a:lnTo>
                    <a:pt x="1633" y="258"/>
                  </a:lnTo>
                  <a:lnTo>
                    <a:pt x="1619" y="255"/>
                  </a:lnTo>
                  <a:lnTo>
                    <a:pt x="1612" y="254"/>
                  </a:lnTo>
                  <a:lnTo>
                    <a:pt x="1606" y="254"/>
                  </a:lnTo>
                  <a:lnTo>
                    <a:pt x="1593" y="253"/>
                  </a:lnTo>
                  <a:lnTo>
                    <a:pt x="1584" y="253"/>
                  </a:lnTo>
                  <a:lnTo>
                    <a:pt x="1576" y="254"/>
                  </a:lnTo>
                  <a:lnTo>
                    <a:pt x="1568" y="256"/>
                  </a:lnTo>
                  <a:lnTo>
                    <a:pt x="1562" y="259"/>
                  </a:lnTo>
                  <a:lnTo>
                    <a:pt x="1560" y="261"/>
                  </a:lnTo>
                  <a:lnTo>
                    <a:pt x="1557" y="263"/>
                  </a:lnTo>
                  <a:lnTo>
                    <a:pt x="1554" y="267"/>
                  </a:lnTo>
                  <a:lnTo>
                    <a:pt x="1552" y="270"/>
                  </a:lnTo>
                  <a:lnTo>
                    <a:pt x="1551" y="273"/>
                  </a:lnTo>
                  <a:lnTo>
                    <a:pt x="1551" y="276"/>
                  </a:lnTo>
                  <a:lnTo>
                    <a:pt x="1550" y="280"/>
                  </a:lnTo>
                  <a:lnTo>
                    <a:pt x="1551" y="283"/>
                  </a:lnTo>
                  <a:lnTo>
                    <a:pt x="1551" y="286"/>
                  </a:lnTo>
                  <a:lnTo>
                    <a:pt x="1553" y="289"/>
                  </a:lnTo>
                  <a:lnTo>
                    <a:pt x="1555" y="292"/>
                  </a:lnTo>
                  <a:lnTo>
                    <a:pt x="1557" y="295"/>
                  </a:lnTo>
                  <a:lnTo>
                    <a:pt x="1560" y="297"/>
                  </a:lnTo>
                  <a:lnTo>
                    <a:pt x="1563" y="299"/>
                  </a:lnTo>
                  <a:lnTo>
                    <a:pt x="1567" y="301"/>
                  </a:lnTo>
                  <a:lnTo>
                    <a:pt x="1576" y="304"/>
                  </a:lnTo>
                  <a:lnTo>
                    <a:pt x="1587" y="307"/>
                  </a:lnTo>
                  <a:lnTo>
                    <a:pt x="1600" y="309"/>
                  </a:lnTo>
                  <a:lnTo>
                    <a:pt x="1615" y="312"/>
                  </a:lnTo>
                  <a:lnTo>
                    <a:pt x="1642" y="316"/>
                  </a:lnTo>
                  <a:lnTo>
                    <a:pt x="1657" y="318"/>
                  </a:lnTo>
                  <a:lnTo>
                    <a:pt x="1672" y="321"/>
                  </a:lnTo>
                  <a:lnTo>
                    <a:pt x="1686" y="325"/>
                  </a:lnTo>
                  <a:lnTo>
                    <a:pt x="1701" y="329"/>
                  </a:lnTo>
                  <a:lnTo>
                    <a:pt x="1715" y="334"/>
                  </a:lnTo>
                  <a:lnTo>
                    <a:pt x="1728" y="340"/>
                  </a:lnTo>
                  <a:lnTo>
                    <a:pt x="1740" y="348"/>
                  </a:lnTo>
                  <a:lnTo>
                    <a:pt x="1746" y="352"/>
                  </a:lnTo>
                  <a:lnTo>
                    <a:pt x="1752" y="356"/>
                  </a:lnTo>
                  <a:lnTo>
                    <a:pt x="1757" y="361"/>
                  </a:lnTo>
                  <a:lnTo>
                    <a:pt x="1762" y="366"/>
                  </a:lnTo>
                  <a:lnTo>
                    <a:pt x="1766" y="371"/>
                  </a:lnTo>
                  <a:lnTo>
                    <a:pt x="1771" y="377"/>
                  </a:lnTo>
                  <a:lnTo>
                    <a:pt x="1774" y="383"/>
                  </a:lnTo>
                  <a:lnTo>
                    <a:pt x="1778" y="390"/>
                  </a:lnTo>
                  <a:lnTo>
                    <a:pt x="1781" y="397"/>
                  </a:lnTo>
                  <a:lnTo>
                    <a:pt x="1783" y="404"/>
                  </a:lnTo>
                  <a:lnTo>
                    <a:pt x="1785" y="412"/>
                  </a:lnTo>
                  <a:lnTo>
                    <a:pt x="1787" y="420"/>
                  </a:lnTo>
                  <a:lnTo>
                    <a:pt x="1787" y="425"/>
                  </a:lnTo>
                  <a:lnTo>
                    <a:pt x="1787" y="429"/>
                  </a:lnTo>
                  <a:lnTo>
                    <a:pt x="1788" y="438"/>
                  </a:lnTo>
                  <a:lnTo>
                    <a:pt x="1787" y="449"/>
                  </a:lnTo>
                  <a:lnTo>
                    <a:pt x="1787" y="458"/>
                  </a:lnTo>
                  <a:lnTo>
                    <a:pt x="1785" y="468"/>
                  </a:lnTo>
                  <a:lnTo>
                    <a:pt x="1783" y="477"/>
                  </a:lnTo>
                  <a:lnTo>
                    <a:pt x="1781" y="485"/>
                  </a:lnTo>
                  <a:lnTo>
                    <a:pt x="1778" y="494"/>
                  </a:lnTo>
                  <a:lnTo>
                    <a:pt x="1775" y="501"/>
                  </a:lnTo>
                  <a:lnTo>
                    <a:pt x="1771" y="509"/>
                  </a:lnTo>
                  <a:lnTo>
                    <a:pt x="1767" y="516"/>
                  </a:lnTo>
                  <a:lnTo>
                    <a:pt x="1763" y="523"/>
                  </a:lnTo>
                  <a:lnTo>
                    <a:pt x="1758" y="529"/>
                  </a:lnTo>
                  <a:lnTo>
                    <a:pt x="1752" y="535"/>
                  </a:lnTo>
                  <a:lnTo>
                    <a:pt x="1747" y="540"/>
                  </a:lnTo>
                  <a:lnTo>
                    <a:pt x="1741" y="546"/>
                  </a:lnTo>
                  <a:lnTo>
                    <a:pt x="1734" y="550"/>
                  </a:lnTo>
                  <a:lnTo>
                    <a:pt x="1728" y="555"/>
                  </a:lnTo>
                  <a:lnTo>
                    <a:pt x="1721" y="559"/>
                  </a:lnTo>
                  <a:lnTo>
                    <a:pt x="1714" y="563"/>
                  </a:lnTo>
                  <a:lnTo>
                    <a:pt x="1699" y="570"/>
                  </a:lnTo>
                  <a:lnTo>
                    <a:pt x="1683" y="576"/>
                  </a:lnTo>
                  <a:lnTo>
                    <a:pt x="1675" y="578"/>
                  </a:lnTo>
                  <a:lnTo>
                    <a:pt x="1666" y="580"/>
                  </a:lnTo>
                  <a:lnTo>
                    <a:pt x="1649" y="584"/>
                  </a:lnTo>
                  <a:lnTo>
                    <a:pt x="1631" y="586"/>
                  </a:lnTo>
                  <a:lnTo>
                    <a:pt x="1613" y="588"/>
                  </a:lnTo>
                  <a:lnTo>
                    <a:pt x="1595" y="5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8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4" y="692150"/>
            <a:ext cx="10658474" cy="8646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4" y="1773238"/>
            <a:ext cx="10658474" cy="41767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63552" y="6381329"/>
            <a:ext cx="1224137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25CC2C9-1C0E-47D0-AEFE-63C374E4A9E0}" type="datetime1">
              <a:rPr lang="en-GB" smtClean="0"/>
              <a:pPr/>
              <a:t>11/09/2022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688" y="6381328"/>
            <a:ext cx="813755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5239" y="6381329"/>
            <a:ext cx="431800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9A25110-65A2-4B67-BF3F-8D6D3162EF46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335360" y="6093296"/>
            <a:ext cx="1243838" cy="432000"/>
            <a:chOff x="3279775" y="2451101"/>
            <a:chExt cx="5640388" cy="1958974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3279775" y="2451101"/>
              <a:ext cx="1838325" cy="1944687"/>
            </a:xfrm>
            <a:custGeom>
              <a:avLst/>
              <a:gdLst>
                <a:gd name="T0" fmla="*/ 978 w 1158"/>
                <a:gd name="T1" fmla="*/ 608 h 1225"/>
                <a:gd name="T2" fmla="*/ 974 w 1158"/>
                <a:gd name="T3" fmla="*/ 610 h 1225"/>
                <a:gd name="T4" fmla="*/ 968 w 1158"/>
                <a:gd name="T5" fmla="*/ 608 h 1225"/>
                <a:gd name="T6" fmla="*/ 966 w 1158"/>
                <a:gd name="T7" fmla="*/ 134 h 1225"/>
                <a:gd name="T8" fmla="*/ 963 w 1158"/>
                <a:gd name="T9" fmla="*/ 128 h 1225"/>
                <a:gd name="T10" fmla="*/ 956 w 1158"/>
                <a:gd name="T11" fmla="*/ 128 h 1225"/>
                <a:gd name="T12" fmla="*/ 953 w 1158"/>
                <a:gd name="T13" fmla="*/ 132 h 1225"/>
                <a:gd name="T14" fmla="*/ 784 w 1158"/>
                <a:gd name="T15" fmla="*/ 603 h 1225"/>
                <a:gd name="T16" fmla="*/ 779 w 1158"/>
                <a:gd name="T17" fmla="*/ 607 h 1225"/>
                <a:gd name="T18" fmla="*/ 773 w 1158"/>
                <a:gd name="T19" fmla="*/ 605 h 1225"/>
                <a:gd name="T20" fmla="*/ 771 w 1158"/>
                <a:gd name="T21" fmla="*/ 466 h 1225"/>
                <a:gd name="T22" fmla="*/ 769 w 1158"/>
                <a:gd name="T23" fmla="*/ 461 h 1225"/>
                <a:gd name="T24" fmla="*/ 764 w 1158"/>
                <a:gd name="T25" fmla="*/ 459 h 1225"/>
                <a:gd name="T26" fmla="*/ 584 w 1158"/>
                <a:gd name="T27" fmla="*/ 614 h 1225"/>
                <a:gd name="T28" fmla="*/ 579 w 1158"/>
                <a:gd name="T29" fmla="*/ 616 h 1225"/>
                <a:gd name="T30" fmla="*/ 396 w 1158"/>
                <a:gd name="T31" fmla="*/ 461 h 1225"/>
                <a:gd name="T32" fmla="*/ 390 w 1158"/>
                <a:gd name="T33" fmla="*/ 460 h 1225"/>
                <a:gd name="T34" fmla="*/ 386 w 1158"/>
                <a:gd name="T35" fmla="*/ 464 h 1225"/>
                <a:gd name="T36" fmla="*/ 386 w 1158"/>
                <a:gd name="T37" fmla="*/ 603 h 1225"/>
                <a:gd name="T38" fmla="*/ 381 w 1158"/>
                <a:gd name="T39" fmla="*/ 607 h 1225"/>
                <a:gd name="T40" fmla="*/ 375 w 1158"/>
                <a:gd name="T41" fmla="*/ 605 h 1225"/>
                <a:gd name="T42" fmla="*/ 292 w 1158"/>
                <a:gd name="T43" fmla="*/ 378 h 1225"/>
                <a:gd name="T44" fmla="*/ 203 w 1158"/>
                <a:gd name="T45" fmla="*/ 130 h 1225"/>
                <a:gd name="T46" fmla="*/ 197 w 1158"/>
                <a:gd name="T47" fmla="*/ 128 h 1225"/>
                <a:gd name="T48" fmla="*/ 192 w 1158"/>
                <a:gd name="T49" fmla="*/ 132 h 1225"/>
                <a:gd name="T50" fmla="*/ 191 w 1158"/>
                <a:gd name="T51" fmla="*/ 606 h 1225"/>
                <a:gd name="T52" fmla="*/ 186 w 1158"/>
                <a:gd name="T53" fmla="*/ 610 h 1225"/>
                <a:gd name="T54" fmla="*/ 181 w 1158"/>
                <a:gd name="T55" fmla="*/ 609 h 1225"/>
                <a:gd name="T56" fmla="*/ 13 w 1158"/>
                <a:gd name="T57" fmla="*/ 5 h 1225"/>
                <a:gd name="T58" fmla="*/ 10 w 1158"/>
                <a:gd name="T59" fmla="*/ 1 h 1225"/>
                <a:gd name="T60" fmla="*/ 4 w 1158"/>
                <a:gd name="T61" fmla="*/ 1 h 1225"/>
                <a:gd name="T62" fmla="*/ 0 w 1158"/>
                <a:gd name="T63" fmla="*/ 7 h 1225"/>
                <a:gd name="T64" fmla="*/ 1 w 1158"/>
                <a:gd name="T65" fmla="*/ 552 h 1225"/>
                <a:gd name="T66" fmla="*/ 147 w 1158"/>
                <a:gd name="T67" fmla="*/ 644 h 1225"/>
                <a:gd name="T68" fmla="*/ 389 w 1158"/>
                <a:gd name="T69" fmla="*/ 646 h 1225"/>
                <a:gd name="T70" fmla="*/ 397 w 1158"/>
                <a:gd name="T71" fmla="*/ 649 h 1225"/>
                <a:gd name="T72" fmla="*/ 500 w 1158"/>
                <a:gd name="T73" fmla="*/ 909 h 1225"/>
                <a:gd name="T74" fmla="*/ 501 w 1158"/>
                <a:gd name="T75" fmla="*/ 917 h 1225"/>
                <a:gd name="T76" fmla="*/ 447 w 1158"/>
                <a:gd name="T77" fmla="*/ 1030 h 1225"/>
                <a:gd name="T78" fmla="*/ 519 w 1158"/>
                <a:gd name="T79" fmla="*/ 1218 h 1225"/>
                <a:gd name="T80" fmla="*/ 526 w 1158"/>
                <a:gd name="T81" fmla="*/ 1224 h 1225"/>
                <a:gd name="T82" fmla="*/ 629 w 1158"/>
                <a:gd name="T83" fmla="*/ 1225 h 1225"/>
                <a:gd name="T84" fmla="*/ 637 w 1158"/>
                <a:gd name="T85" fmla="*/ 1221 h 1225"/>
                <a:gd name="T86" fmla="*/ 710 w 1158"/>
                <a:gd name="T87" fmla="*/ 1036 h 1225"/>
                <a:gd name="T88" fmla="*/ 710 w 1158"/>
                <a:gd name="T89" fmla="*/ 1030 h 1225"/>
                <a:gd name="T90" fmla="*/ 657 w 1158"/>
                <a:gd name="T91" fmla="*/ 917 h 1225"/>
                <a:gd name="T92" fmla="*/ 758 w 1158"/>
                <a:gd name="T93" fmla="*/ 652 h 1225"/>
                <a:gd name="T94" fmla="*/ 765 w 1158"/>
                <a:gd name="T95" fmla="*/ 646 h 1225"/>
                <a:gd name="T96" fmla="*/ 1009 w 1158"/>
                <a:gd name="T97" fmla="*/ 645 h 1225"/>
                <a:gd name="T98" fmla="*/ 1155 w 1158"/>
                <a:gd name="T99" fmla="*/ 554 h 1225"/>
                <a:gd name="T100" fmla="*/ 1158 w 1158"/>
                <a:gd name="T101" fmla="*/ 549 h 1225"/>
                <a:gd name="T102" fmla="*/ 1158 w 1158"/>
                <a:gd name="T103" fmla="*/ 4 h 1225"/>
                <a:gd name="T104" fmla="*/ 1152 w 1158"/>
                <a:gd name="T105" fmla="*/ 0 h 1225"/>
                <a:gd name="T106" fmla="*/ 1146 w 1158"/>
                <a:gd name="T107" fmla="*/ 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8" h="1225">
                  <a:moveTo>
                    <a:pt x="1145" y="5"/>
                  </a:moveTo>
                  <a:lnTo>
                    <a:pt x="979" y="605"/>
                  </a:lnTo>
                  <a:lnTo>
                    <a:pt x="978" y="608"/>
                  </a:lnTo>
                  <a:lnTo>
                    <a:pt x="977" y="608"/>
                  </a:lnTo>
                  <a:lnTo>
                    <a:pt x="976" y="609"/>
                  </a:lnTo>
                  <a:lnTo>
                    <a:pt x="974" y="610"/>
                  </a:lnTo>
                  <a:lnTo>
                    <a:pt x="972" y="610"/>
                  </a:lnTo>
                  <a:lnTo>
                    <a:pt x="970" y="609"/>
                  </a:lnTo>
                  <a:lnTo>
                    <a:pt x="968" y="608"/>
                  </a:lnTo>
                  <a:lnTo>
                    <a:pt x="967" y="606"/>
                  </a:lnTo>
                  <a:lnTo>
                    <a:pt x="966" y="603"/>
                  </a:lnTo>
                  <a:lnTo>
                    <a:pt x="966" y="134"/>
                  </a:lnTo>
                  <a:lnTo>
                    <a:pt x="966" y="132"/>
                  </a:lnTo>
                  <a:lnTo>
                    <a:pt x="964" y="130"/>
                  </a:lnTo>
                  <a:lnTo>
                    <a:pt x="963" y="128"/>
                  </a:lnTo>
                  <a:lnTo>
                    <a:pt x="961" y="128"/>
                  </a:lnTo>
                  <a:lnTo>
                    <a:pt x="958" y="128"/>
                  </a:lnTo>
                  <a:lnTo>
                    <a:pt x="956" y="128"/>
                  </a:lnTo>
                  <a:lnTo>
                    <a:pt x="955" y="129"/>
                  </a:lnTo>
                  <a:lnTo>
                    <a:pt x="955" y="130"/>
                  </a:lnTo>
                  <a:lnTo>
                    <a:pt x="953" y="132"/>
                  </a:lnTo>
                  <a:lnTo>
                    <a:pt x="916" y="240"/>
                  </a:lnTo>
                  <a:lnTo>
                    <a:pt x="865" y="378"/>
                  </a:lnTo>
                  <a:lnTo>
                    <a:pt x="784" y="603"/>
                  </a:lnTo>
                  <a:lnTo>
                    <a:pt x="782" y="605"/>
                  </a:lnTo>
                  <a:lnTo>
                    <a:pt x="781" y="606"/>
                  </a:lnTo>
                  <a:lnTo>
                    <a:pt x="779" y="607"/>
                  </a:lnTo>
                  <a:lnTo>
                    <a:pt x="776" y="607"/>
                  </a:lnTo>
                  <a:lnTo>
                    <a:pt x="774" y="606"/>
                  </a:lnTo>
                  <a:lnTo>
                    <a:pt x="773" y="605"/>
                  </a:lnTo>
                  <a:lnTo>
                    <a:pt x="772" y="603"/>
                  </a:lnTo>
                  <a:lnTo>
                    <a:pt x="771" y="600"/>
                  </a:lnTo>
                  <a:lnTo>
                    <a:pt x="771" y="466"/>
                  </a:lnTo>
                  <a:lnTo>
                    <a:pt x="771" y="464"/>
                  </a:lnTo>
                  <a:lnTo>
                    <a:pt x="770" y="462"/>
                  </a:lnTo>
                  <a:lnTo>
                    <a:pt x="769" y="461"/>
                  </a:lnTo>
                  <a:lnTo>
                    <a:pt x="767" y="460"/>
                  </a:lnTo>
                  <a:lnTo>
                    <a:pt x="766" y="459"/>
                  </a:lnTo>
                  <a:lnTo>
                    <a:pt x="764" y="459"/>
                  </a:lnTo>
                  <a:lnTo>
                    <a:pt x="762" y="460"/>
                  </a:lnTo>
                  <a:lnTo>
                    <a:pt x="761" y="461"/>
                  </a:lnTo>
                  <a:lnTo>
                    <a:pt x="584" y="614"/>
                  </a:lnTo>
                  <a:lnTo>
                    <a:pt x="583" y="615"/>
                  </a:lnTo>
                  <a:lnTo>
                    <a:pt x="581" y="615"/>
                  </a:lnTo>
                  <a:lnTo>
                    <a:pt x="579" y="616"/>
                  </a:lnTo>
                  <a:lnTo>
                    <a:pt x="576" y="615"/>
                  </a:lnTo>
                  <a:lnTo>
                    <a:pt x="573" y="614"/>
                  </a:lnTo>
                  <a:lnTo>
                    <a:pt x="396" y="461"/>
                  </a:lnTo>
                  <a:lnTo>
                    <a:pt x="393" y="459"/>
                  </a:lnTo>
                  <a:lnTo>
                    <a:pt x="391" y="460"/>
                  </a:lnTo>
                  <a:lnTo>
                    <a:pt x="390" y="460"/>
                  </a:lnTo>
                  <a:lnTo>
                    <a:pt x="388" y="461"/>
                  </a:lnTo>
                  <a:lnTo>
                    <a:pt x="387" y="462"/>
                  </a:lnTo>
                  <a:lnTo>
                    <a:pt x="386" y="464"/>
                  </a:lnTo>
                  <a:lnTo>
                    <a:pt x="386" y="466"/>
                  </a:lnTo>
                  <a:lnTo>
                    <a:pt x="386" y="601"/>
                  </a:lnTo>
                  <a:lnTo>
                    <a:pt x="386" y="603"/>
                  </a:lnTo>
                  <a:lnTo>
                    <a:pt x="384" y="605"/>
                  </a:lnTo>
                  <a:lnTo>
                    <a:pt x="383" y="606"/>
                  </a:lnTo>
                  <a:lnTo>
                    <a:pt x="381" y="607"/>
                  </a:lnTo>
                  <a:lnTo>
                    <a:pt x="379" y="607"/>
                  </a:lnTo>
                  <a:lnTo>
                    <a:pt x="377" y="606"/>
                  </a:lnTo>
                  <a:lnTo>
                    <a:pt x="375" y="605"/>
                  </a:lnTo>
                  <a:lnTo>
                    <a:pt x="374" y="603"/>
                  </a:lnTo>
                  <a:lnTo>
                    <a:pt x="340" y="511"/>
                  </a:lnTo>
                  <a:lnTo>
                    <a:pt x="292" y="378"/>
                  </a:lnTo>
                  <a:lnTo>
                    <a:pt x="242" y="240"/>
                  </a:lnTo>
                  <a:lnTo>
                    <a:pt x="205" y="132"/>
                  </a:lnTo>
                  <a:lnTo>
                    <a:pt x="203" y="130"/>
                  </a:lnTo>
                  <a:lnTo>
                    <a:pt x="202" y="128"/>
                  </a:lnTo>
                  <a:lnTo>
                    <a:pt x="200" y="128"/>
                  </a:lnTo>
                  <a:lnTo>
                    <a:pt x="197" y="128"/>
                  </a:lnTo>
                  <a:lnTo>
                    <a:pt x="195" y="128"/>
                  </a:lnTo>
                  <a:lnTo>
                    <a:pt x="194" y="130"/>
                  </a:lnTo>
                  <a:lnTo>
                    <a:pt x="192" y="132"/>
                  </a:lnTo>
                  <a:lnTo>
                    <a:pt x="192" y="134"/>
                  </a:lnTo>
                  <a:lnTo>
                    <a:pt x="192" y="604"/>
                  </a:lnTo>
                  <a:lnTo>
                    <a:pt x="191" y="606"/>
                  </a:lnTo>
                  <a:lnTo>
                    <a:pt x="190" y="608"/>
                  </a:lnTo>
                  <a:lnTo>
                    <a:pt x="188" y="609"/>
                  </a:lnTo>
                  <a:lnTo>
                    <a:pt x="186" y="610"/>
                  </a:lnTo>
                  <a:lnTo>
                    <a:pt x="184" y="610"/>
                  </a:lnTo>
                  <a:lnTo>
                    <a:pt x="182" y="609"/>
                  </a:lnTo>
                  <a:lnTo>
                    <a:pt x="181" y="609"/>
                  </a:lnTo>
                  <a:lnTo>
                    <a:pt x="180" y="608"/>
                  </a:lnTo>
                  <a:lnTo>
                    <a:pt x="179" y="605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546"/>
                  </a:lnTo>
                  <a:lnTo>
                    <a:pt x="0" y="549"/>
                  </a:lnTo>
                  <a:lnTo>
                    <a:pt x="1" y="552"/>
                  </a:lnTo>
                  <a:lnTo>
                    <a:pt x="3" y="554"/>
                  </a:lnTo>
                  <a:lnTo>
                    <a:pt x="5" y="555"/>
                  </a:lnTo>
                  <a:lnTo>
                    <a:pt x="147" y="644"/>
                  </a:lnTo>
                  <a:lnTo>
                    <a:pt x="150" y="645"/>
                  </a:lnTo>
                  <a:lnTo>
                    <a:pt x="153" y="646"/>
                  </a:lnTo>
                  <a:lnTo>
                    <a:pt x="389" y="646"/>
                  </a:lnTo>
                  <a:lnTo>
                    <a:pt x="392" y="646"/>
                  </a:lnTo>
                  <a:lnTo>
                    <a:pt x="395" y="647"/>
                  </a:lnTo>
                  <a:lnTo>
                    <a:pt x="397" y="649"/>
                  </a:lnTo>
                  <a:lnTo>
                    <a:pt x="398" y="651"/>
                  </a:lnTo>
                  <a:lnTo>
                    <a:pt x="399" y="652"/>
                  </a:lnTo>
                  <a:lnTo>
                    <a:pt x="500" y="909"/>
                  </a:lnTo>
                  <a:lnTo>
                    <a:pt x="501" y="912"/>
                  </a:lnTo>
                  <a:lnTo>
                    <a:pt x="501" y="914"/>
                  </a:lnTo>
                  <a:lnTo>
                    <a:pt x="501" y="917"/>
                  </a:lnTo>
                  <a:lnTo>
                    <a:pt x="500" y="920"/>
                  </a:lnTo>
                  <a:lnTo>
                    <a:pt x="448" y="1028"/>
                  </a:lnTo>
                  <a:lnTo>
                    <a:pt x="447" y="1030"/>
                  </a:lnTo>
                  <a:lnTo>
                    <a:pt x="447" y="1032"/>
                  </a:lnTo>
                  <a:lnTo>
                    <a:pt x="447" y="1036"/>
                  </a:lnTo>
                  <a:lnTo>
                    <a:pt x="519" y="1218"/>
                  </a:lnTo>
                  <a:lnTo>
                    <a:pt x="520" y="1221"/>
                  </a:lnTo>
                  <a:lnTo>
                    <a:pt x="523" y="1223"/>
                  </a:lnTo>
                  <a:lnTo>
                    <a:pt x="526" y="1224"/>
                  </a:lnTo>
                  <a:lnTo>
                    <a:pt x="529" y="1225"/>
                  </a:lnTo>
                  <a:lnTo>
                    <a:pt x="579" y="1225"/>
                  </a:lnTo>
                  <a:lnTo>
                    <a:pt x="629" y="1225"/>
                  </a:lnTo>
                  <a:lnTo>
                    <a:pt x="632" y="1224"/>
                  </a:lnTo>
                  <a:lnTo>
                    <a:pt x="635" y="1223"/>
                  </a:lnTo>
                  <a:lnTo>
                    <a:pt x="637" y="1221"/>
                  </a:lnTo>
                  <a:lnTo>
                    <a:pt x="638" y="1219"/>
                  </a:lnTo>
                  <a:lnTo>
                    <a:pt x="638" y="1218"/>
                  </a:lnTo>
                  <a:lnTo>
                    <a:pt x="710" y="1036"/>
                  </a:lnTo>
                  <a:lnTo>
                    <a:pt x="711" y="1034"/>
                  </a:lnTo>
                  <a:lnTo>
                    <a:pt x="711" y="1032"/>
                  </a:lnTo>
                  <a:lnTo>
                    <a:pt x="710" y="1030"/>
                  </a:lnTo>
                  <a:lnTo>
                    <a:pt x="710" y="1028"/>
                  </a:lnTo>
                  <a:lnTo>
                    <a:pt x="657" y="920"/>
                  </a:lnTo>
                  <a:lnTo>
                    <a:pt x="657" y="917"/>
                  </a:lnTo>
                  <a:lnTo>
                    <a:pt x="656" y="914"/>
                  </a:lnTo>
                  <a:lnTo>
                    <a:pt x="657" y="909"/>
                  </a:lnTo>
                  <a:lnTo>
                    <a:pt x="758" y="652"/>
                  </a:lnTo>
                  <a:lnTo>
                    <a:pt x="760" y="650"/>
                  </a:lnTo>
                  <a:lnTo>
                    <a:pt x="762" y="647"/>
                  </a:lnTo>
                  <a:lnTo>
                    <a:pt x="765" y="646"/>
                  </a:lnTo>
                  <a:lnTo>
                    <a:pt x="768" y="646"/>
                  </a:lnTo>
                  <a:lnTo>
                    <a:pt x="1006" y="646"/>
                  </a:lnTo>
                  <a:lnTo>
                    <a:pt x="1009" y="645"/>
                  </a:lnTo>
                  <a:lnTo>
                    <a:pt x="1011" y="644"/>
                  </a:lnTo>
                  <a:lnTo>
                    <a:pt x="1153" y="555"/>
                  </a:lnTo>
                  <a:lnTo>
                    <a:pt x="1155" y="554"/>
                  </a:lnTo>
                  <a:lnTo>
                    <a:pt x="1156" y="553"/>
                  </a:lnTo>
                  <a:lnTo>
                    <a:pt x="1157" y="552"/>
                  </a:lnTo>
                  <a:lnTo>
                    <a:pt x="1158" y="549"/>
                  </a:lnTo>
                  <a:lnTo>
                    <a:pt x="1158" y="546"/>
                  </a:lnTo>
                  <a:lnTo>
                    <a:pt x="1158" y="7"/>
                  </a:lnTo>
                  <a:lnTo>
                    <a:pt x="1158" y="4"/>
                  </a:lnTo>
                  <a:lnTo>
                    <a:pt x="1156" y="3"/>
                  </a:lnTo>
                  <a:lnTo>
                    <a:pt x="1154" y="1"/>
                  </a:lnTo>
                  <a:lnTo>
                    <a:pt x="1152" y="0"/>
                  </a:lnTo>
                  <a:lnTo>
                    <a:pt x="1150" y="1"/>
                  </a:lnTo>
                  <a:lnTo>
                    <a:pt x="1148" y="1"/>
                  </a:lnTo>
                  <a:lnTo>
                    <a:pt x="1146" y="3"/>
                  </a:lnTo>
                  <a:lnTo>
                    <a:pt x="1145" y="4"/>
                  </a:lnTo>
                  <a:lnTo>
                    <a:pt x="1145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5386388" y="3476625"/>
              <a:ext cx="3533775" cy="933450"/>
            </a:xfrm>
            <a:custGeom>
              <a:avLst/>
              <a:gdLst>
                <a:gd name="T0" fmla="*/ 1976 w 2226"/>
                <a:gd name="T1" fmla="*/ 407 h 588"/>
                <a:gd name="T2" fmla="*/ 1967 w 2226"/>
                <a:gd name="T3" fmla="*/ 463 h 588"/>
                <a:gd name="T4" fmla="*/ 2059 w 2226"/>
                <a:gd name="T5" fmla="*/ 452 h 588"/>
                <a:gd name="T6" fmla="*/ 2077 w 2226"/>
                <a:gd name="T7" fmla="*/ 579 h 588"/>
                <a:gd name="T8" fmla="*/ 2048 w 2226"/>
                <a:gd name="T9" fmla="*/ 537 h 588"/>
                <a:gd name="T10" fmla="*/ 1914 w 2226"/>
                <a:gd name="T11" fmla="*/ 585 h 588"/>
                <a:gd name="T12" fmla="*/ 1811 w 2226"/>
                <a:gd name="T13" fmla="*/ 508 h 588"/>
                <a:gd name="T14" fmla="*/ 1836 w 2226"/>
                <a:gd name="T15" fmla="*/ 383 h 588"/>
                <a:gd name="T16" fmla="*/ 2013 w 2226"/>
                <a:gd name="T17" fmla="*/ 311 h 588"/>
                <a:gd name="T18" fmla="*/ 2045 w 2226"/>
                <a:gd name="T19" fmla="*/ 271 h 588"/>
                <a:gd name="T20" fmla="*/ 1907 w 2226"/>
                <a:gd name="T21" fmla="*/ 300 h 588"/>
                <a:gd name="T22" fmla="*/ 1866 w 2226"/>
                <a:gd name="T23" fmla="*/ 195 h 588"/>
                <a:gd name="T24" fmla="*/ 2086 w 2226"/>
                <a:gd name="T25" fmla="*/ 154 h 588"/>
                <a:gd name="T26" fmla="*/ 2190 w 2226"/>
                <a:gd name="T27" fmla="*/ 214 h 588"/>
                <a:gd name="T28" fmla="*/ 2217 w 2226"/>
                <a:gd name="T29" fmla="*/ 512 h 588"/>
                <a:gd name="T30" fmla="*/ 1994 w 2226"/>
                <a:gd name="T31" fmla="*/ 3 h 588"/>
                <a:gd name="T32" fmla="*/ 1869 w 2226"/>
                <a:gd name="T33" fmla="*/ 7 h 588"/>
                <a:gd name="T34" fmla="*/ 2172 w 2226"/>
                <a:gd name="T35" fmla="*/ 123 h 588"/>
                <a:gd name="T36" fmla="*/ 1190 w 2226"/>
                <a:gd name="T37" fmla="*/ 576 h 588"/>
                <a:gd name="T38" fmla="*/ 1121 w 2226"/>
                <a:gd name="T39" fmla="*/ 502 h 588"/>
                <a:gd name="T40" fmla="*/ 1059 w 2226"/>
                <a:gd name="T41" fmla="*/ 264 h 588"/>
                <a:gd name="T42" fmla="*/ 1170 w 2226"/>
                <a:gd name="T43" fmla="*/ 25 h 588"/>
                <a:gd name="T44" fmla="*/ 1274 w 2226"/>
                <a:gd name="T45" fmla="*/ 156 h 588"/>
                <a:gd name="T46" fmla="*/ 1374 w 2226"/>
                <a:gd name="T47" fmla="*/ 271 h 588"/>
                <a:gd name="T48" fmla="*/ 1291 w 2226"/>
                <a:gd name="T49" fmla="*/ 469 h 588"/>
                <a:gd name="T50" fmla="*/ 1370 w 2226"/>
                <a:gd name="T51" fmla="*/ 564 h 588"/>
                <a:gd name="T52" fmla="*/ 1 w 2226"/>
                <a:gd name="T53" fmla="*/ 3 h 588"/>
                <a:gd name="T54" fmla="*/ 312 w 2226"/>
                <a:gd name="T55" fmla="*/ 389 h 588"/>
                <a:gd name="T56" fmla="*/ 615 w 2226"/>
                <a:gd name="T57" fmla="*/ 572 h 588"/>
                <a:gd name="T58" fmla="*/ 463 w 2226"/>
                <a:gd name="T59" fmla="*/ 222 h 588"/>
                <a:gd name="T60" fmla="*/ 365 w 2226"/>
                <a:gd name="T61" fmla="*/ 579 h 588"/>
                <a:gd name="T62" fmla="*/ 146 w 2226"/>
                <a:gd name="T63" fmla="*/ 223 h 588"/>
                <a:gd name="T64" fmla="*/ 1 w 2226"/>
                <a:gd name="T65" fmla="*/ 576 h 588"/>
                <a:gd name="T66" fmla="*/ 795 w 2226"/>
                <a:gd name="T67" fmla="*/ 421 h 588"/>
                <a:gd name="T68" fmla="*/ 861 w 2226"/>
                <a:gd name="T69" fmla="*/ 482 h 588"/>
                <a:gd name="T70" fmla="*/ 999 w 2226"/>
                <a:gd name="T71" fmla="*/ 448 h 588"/>
                <a:gd name="T72" fmla="*/ 974 w 2226"/>
                <a:gd name="T73" fmla="*/ 574 h 588"/>
                <a:gd name="T74" fmla="*/ 772 w 2226"/>
                <a:gd name="T75" fmla="*/ 575 h 588"/>
                <a:gd name="T76" fmla="*/ 659 w 2226"/>
                <a:gd name="T77" fmla="*/ 476 h 588"/>
                <a:gd name="T78" fmla="*/ 649 w 2226"/>
                <a:gd name="T79" fmla="*/ 300 h 588"/>
                <a:gd name="T80" fmla="*/ 753 w 2226"/>
                <a:gd name="T81" fmla="*/ 177 h 588"/>
                <a:gd name="T82" fmla="*/ 901 w 2226"/>
                <a:gd name="T83" fmla="*/ 155 h 588"/>
                <a:gd name="T84" fmla="*/ 1027 w 2226"/>
                <a:gd name="T85" fmla="*/ 233 h 588"/>
                <a:gd name="T86" fmla="*/ 921 w 2226"/>
                <a:gd name="T87" fmla="*/ 325 h 588"/>
                <a:gd name="T88" fmla="*/ 895 w 2226"/>
                <a:gd name="T89" fmla="*/ 267 h 588"/>
                <a:gd name="T90" fmla="*/ 818 w 2226"/>
                <a:gd name="T91" fmla="*/ 277 h 588"/>
                <a:gd name="T92" fmla="*/ 1595 w 2226"/>
                <a:gd name="T93" fmla="*/ 588 h 588"/>
                <a:gd name="T94" fmla="*/ 1393 w 2226"/>
                <a:gd name="T95" fmla="*/ 532 h 588"/>
                <a:gd name="T96" fmla="*/ 1483 w 2226"/>
                <a:gd name="T97" fmla="*/ 465 h 588"/>
                <a:gd name="T98" fmla="*/ 1638 w 2226"/>
                <a:gd name="T99" fmla="*/ 480 h 588"/>
                <a:gd name="T100" fmla="*/ 1609 w 2226"/>
                <a:gd name="T101" fmla="*/ 434 h 588"/>
                <a:gd name="T102" fmla="*/ 1433 w 2226"/>
                <a:gd name="T103" fmla="*/ 371 h 588"/>
                <a:gd name="T104" fmla="*/ 1410 w 2226"/>
                <a:gd name="T105" fmla="*/ 261 h 588"/>
                <a:gd name="T106" fmla="*/ 1497 w 2226"/>
                <a:gd name="T107" fmla="*/ 166 h 588"/>
                <a:gd name="T108" fmla="*/ 1713 w 2226"/>
                <a:gd name="T109" fmla="*/ 174 h 588"/>
                <a:gd name="T110" fmla="*/ 1716 w 2226"/>
                <a:gd name="T111" fmla="*/ 292 h 588"/>
                <a:gd name="T112" fmla="*/ 1568 w 2226"/>
                <a:gd name="T113" fmla="*/ 256 h 588"/>
                <a:gd name="T114" fmla="*/ 1563 w 2226"/>
                <a:gd name="T115" fmla="*/ 299 h 588"/>
                <a:gd name="T116" fmla="*/ 1752 w 2226"/>
                <a:gd name="T117" fmla="*/ 356 h 588"/>
                <a:gd name="T118" fmla="*/ 1787 w 2226"/>
                <a:gd name="T119" fmla="*/ 458 h 588"/>
                <a:gd name="T120" fmla="*/ 1721 w 2226"/>
                <a:gd name="T121" fmla="*/ 55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26" h="588">
                  <a:moveTo>
                    <a:pt x="2065" y="439"/>
                  </a:moveTo>
                  <a:lnTo>
                    <a:pt x="2065" y="391"/>
                  </a:lnTo>
                  <a:lnTo>
                    <a:pt x="2064" y="389"/>
                  </a:lnTo>
                  <a:lnTo>
                    <a:pt x="2063" y="388"/>
                  </a:lnTo>
                  <a:lnTo>
                    <a:pt x="2061" y="387"/>
                  </a:lnTo>
                  <a:lnTo>
                    <a:pt x="2060" y="387"/>
                  </a:lnTo>
                  <a:lnTo>
                    <a:pt x="2047" y="388"/>
                  </a:lnTo>
                  <a:lnTo>
                    <a:pt x="2035" y="389"/>
                  </a:lnTo>
                  <a:lnTo>
                    <a:pt x="2024" y="390"/>
                  </a:lnTo>
                  <a:lnTo>
                    <a:pt x="2014" y="392"/>
                  </a:lnTo>
                  <a:lnTo>
                    <a:pt x="2004" y="395"/>
                  </a:lnTo>
                  <a:lnTo>
                    <a:pt x="1996" y="397"/>
                  </a:lnTo>
                  <a:lnTo>
                    <a:pt x="1988" y="400"/>
                  </a:lnTo>
                  <a:lnTo>
                    <a:pt x="1981" y="403"/>
                  </a:lnTo>
                  <a:lnTo>
                    <a:pt x="1976" y="407"/>
                  </a:lnTo>
                  <a:lnTo>
                    <a:pt x="1971" y="411"/>
                  </a:lnTo>
                  <a:lnTo>
                    <a:pt x="1966" y="415"/>
                  </a:lnTo>
                  <a:lnTo>
                    <a:pt x="1963" y="420"/>
                  </a:lnTo>
                  <a:lnTo>
                    <a:pt x="1960" y="425"/>
                  </a:lnTo>
                  <a:lnTo>
                    <a:pt x="1958" y="430"/>
                  </a:lnTo>
                  <a:lnTo>
                    <a:pt x="1957" y="435"/>
                  </a:lnTo>
                  <a:lnTo>
                    <a:pt x="1957" y="441"/>
                  </a:lnTo>
                  <a:lnTo>
                    <a:pt x="1957" y="445"/>
                  </a:lnTo>
                  <a:lnTo>
                    <a:pt x="1958" y="448"/>
                  </a:lnTo>
                  <a:lnTo>
                    <a:pt x="1958" y="451"/>
                  </a:lnTo>
                  <a:lnTo>
                    <a:pt x="1959" y="454"/>
                  </a:lnTo>
                  <a:lnTo>
                    <a:pt x="1961" y="457"/>
                  </a:lnTo>
                  <a:lnTo>
                    <a:pt x="1963" y="459"/>
                  </a:lnTo>
                  <a:lnTo>
                    <a:pt x="1965" y="461"/>
                  </a:lnTo>
                  <a:lnTo>
                    <a:pt x="1967" y="463"/>
                  </a:lnTo>
                  <a:lnTo>
                    <a:pt x="1972" y="467"/>
                  </a:lnTo>
                  <a:lnTo>
                    <a:pt x="1975" y="468"/>
                  </a:lnTo>
                  <a:lnTo>
                    <a:pt x="1978" y="469"/>
                  </a:lnTo>
                  <a:lnTo>
                    <a:pt x="1984" y="470"/>
                  </a:lnTo>
                  <a:lnTo>
                    <a:pt x="1991" y="471"/>
                  </a:lnTo>
                  <a:lnTo>
                    <a:pt x="2005" y="470"/>
                  </a:lnTo>
                  <a:lnTo>
                    <a:pt x="2011" y="470"/>
                  </a:lnTo>
                  <a:lnTo>
                    <a:pt x="2017" y="469"/>
                  </a:lnTo>
                  <a:lnTo>
                    <a:pt x="2023" y="468"/>
                  </a:lnTo>
                  <a:lnTo>
                    <a:pt x="2028" y="467"/>
                  </a:lnTo>
                  <a:lnTo>
                    <a:pt x="2037" y="464"/>
                  </a:lnTo>
                  <a:lnTo>
                    <a:pt x="2045" y="461"/>
                  </a:lnTo>
                  <a:lnTo>
                    <a:pt x="2051" y="458"/>
                  </a:lnTo>
                  <a:lnTo>
                    <a:pt x="2056" y="454"/>
                  </a:lnTo>
                  <a:lnTo>
                    <a:pt x="2059" y="452"/>
                  </a:lnTo>
                  <a:lnTo>
                    <a:pt x="2061" y="450"/>
                  </a:lnTo>
                  <a:lnTo>
                    <a:pt x="2063" y="447"/>
                  </a:lnTo>
                  <a:lnTo>
                    <a:pt x="2064" y="443"/>
                  </a:lnTo>
                  <a:lnTo>
                    <a:pt x="2065" y="440"/>
                  </a:lnTo>
                  <a:lnTo>
                    <a:pt x="2065" y="439"/>
                  </a:lnTo>
                  <a:close/>
                  <a:moveTo>
                    <a:pt x="2225" y="572"/>
                  </a:moveTo>
                  <a:lnTo>
                    <a:pt x="2226" y="575"/>
                  </a:lnTo>
                  <a:lnTo>
                    <a:pt x="2225" y="577"/>
                  </a:lnTo>
                  <a:lnTo>
                    <a:pt x="2225" y="578"/>
                  </a:lnTo>
                  <a:lnTo>
                    <a:pt x="2224" y="579"/>
                  </a:lnTo>
                  <a:lnTo>
                    <a:pt x="2221" y="579"/>
                  </a:lnTo>
                  <a:lnTo>
                    <a:pt x="2220" y="579"/>
                  </a:lnTo>
                  <a:lnTo>
                    <a:pt x="2081" y="579"/>
                  </a:lnTo>
                  <a:lnTo>
                    <a:pt x="2079" y="579"/>
                  </a:lnTo>
                  <a:lnTo>
                    <a:pt x="2077" y="579"/>
                  </a:lnTo>
                  <a:lnTo>
                    <a:pt x="2074" y="577"/>
                  </a:lnTo>
                  <a:lnTo>
                    <a:pt x="2073" y="574"/>
                  </a:lnTo>
                  <a:lnTo>
                    <a:pt x="2072" y="572"/>
                  </a:lnTo>
                  <a:lnTo>
                    <a:pt x="2069" y="560"/>
                  </a:lnTo>
                  <a:lnTo>
                    <a:pt x="2067" y="548"/>
                  </a:lnTo>
                  <a:lnTo>
                    <a:pt x="2065" y="537"/>
                  </a:lnTo>
                  <a:lnTo>
                    <a:pt x="2065" y="526"/>
                  </a:lnTo>
                  <a:lnTo>
                    <a:pt x="2064" y="524"/>
                  </a:lnTo>
                  <a:lnTo>
                    <a:pt x="2064" y="522"/>
                  </a:lnTo>
                  <a:lnTo>
                    <a:pt x="2063" y="522"/>
                  </a:lnTo>
                  <a:lnTo>
                    <a:pt x="2062" y="522"/>
                  </a:lnTo>
                  <a:lnTo>
                    <a:pt x="2061" y="523"/>
                  </a:lnTo>
                  <a:lnTo>
                    <a:pt x="2060" y="524"/>
                  </a:lnTo>
                  <a:lnTo>
                    <a:pt x="2054" y="531"/>
                  </a:lnTo>
                  <a:lnTo>
                    <a:pt x="2048" y="537"/>
                  </a:lnTo>
                  <a:lnTo>
                    <a:pt x="2042" y="544"/>
                  </a:lnTo>
                  <a:lnTo>
                    <a:pt x="2035" y="549"/>
                  </a:lnTo>
                  <a:lnTo>
                    <a:pt x="2028" y="555"/>
                  </a:lnTo>
                  <a:lnTo>
                    <a:pt x="2021" y="560"/>
                  </a:lnTo>
                  <a:lnTo>
                    <a:pt x="2013" y="564"/>
                  </a:lnTo>
                  <a:lnTo>
                    <a:pt x="2005" y="569"/>
                  </a:lnTo>
                  <a:lnTo>
                    <a:pt x="1996" y="573"/>
                  </a:lnTo>
                  <a:lnTo>
                    <a:pt x="1987" y="576"/>
                  </a:lnTo>
                  <a:lnTo>
                    <a:pt x="1978" y="579"/>
                  </a:lnTo>
                  <a:lnTo>
                    <a:pt x="1968" y="581"/>
                  </a:lnTo>
                  <a:lnTo>
                    <a:pt x="1958" y="583"/>
                  </a:lnTo>
                  <a:lnTo>
                    <a:pt x="1948" y="584"/>
                  </a:lnTo>
                  <a:lnTo>
                    <a:pt x="1937" y="585"/>
                  </a:lnTo>
                  <a:lnTo>
                    <a:pt x="1925" y="586"/>
                  </a:lnTo>
                  <a:lnTo>
                    <a:pt x="1914" y="585"/>
                  </a:lnTo>
                  <a:lnTo>
                    <a:pt x="1903" y="584"/>
                  </a:lnTo>
                  <a:lnTo>
                    <a:pt x="1892" y="582"/>
                  </a:lnTo>
                  <a:lnTo>
                    <a:pt x="1881" y="579"/>
                  </a:lnTo>
                  <a:lnTo>
                    <a:pt x="1871" y="574"/>
                  </a:lnTo>
                  <a:lnTo>
                    <a:pt x="1861" y="570"/>
                  </a:lnTo>
                  <a:lnTo>
                    <a:pt x="1856" y="567"/>
                  </a:lnTo>
                  <a:lnTo>
                    <a:pt x="1851" y="564"/>
                  </a:lnTo>
                  <a:lnTo>
                    <a:pt x="1843" y="557"/>
                  </a:lnTo>
                  <a:lnTo>
                    <a:pt x="1835" y="549"/>
                  </a:lnTo>
                  <a:lnTo>
                    <a:pt x="1827" y="540"/>
                  </a:lnTo>
                  <a:lnTo>
                    <a:pt x="1824" y="536"/>
                  </a:lnTo>
                  <a:lnTo>
                    <a:pt x="1821" y="531"/>
                  </a:lnTo>
                  <a:lnTo>
                    <a:pt x="1816" y="520"/>
                  </a:lnTo>
                  <a:lnTo>
                    <a:pt x="1813" y="514"/>
                  </a:lnTo>
                  <a:lnTo>
                    <a:pt x="1811" y="508"/>
                  </a:lnTo>
                  <a:lnTo>
                    <a:pt x="1808" y="495"/>
                  </a:lnTo>
                  <a:lnTo>
                    <a:pt x="1806" y="481"/>
                  </a:lnTo>
                  <a:lnTo>
                    <a:pt x="1806" y="474"/>
                  </a:lnTo>
                  <a:lnTo>
                    <a:pt x="1805" y="466"/>
                  </a:lnTo>
                  <a:lnTo>
                    <a:pt x="1806" y="458"/>
                  </a:lnTo>
                  <a:lnTo>
                    <a:pt x="1806" y="449"/>
                  </a:lnTo>
                  <a:lnTo>
                    <a:pt x="1808" y="441"/>
                  </a:lnTo>
                  <a:lnTo>
                    <a:pt x="1809" y="433"/>
                  </a:lnTo>
                  <a:lnTo>
                    <a:pt x="1812" y="425"/>
                  </a:lnTo>
                  <a:lnTo>
                    <a:pt x="1814" y="418"/>
                  </a:lnTo>
                  <a:lnTo>
                    <a:pt x="1818" y="410"/>
                  </a:lnTo>
                  <a:lnTo>
                    <a:pt x="1822" y="403"/>
                  </a:lnTo>
                  <a:lnTo>
                    <a:pt x="1826" y="396"/>
                  </a:lnTo>
                  <a:lnTo>
                    <a:pt x="1831" y="390"/>
                  </a:lnTo>
                  <a:lnTo>
                    <a:pt x="1836" y="383"/>
                  </a:lnTo>
                  <a:lnTo>
                    <a:pt x="1842" y="377"/>
                  </a:lnTo>
                  <a:lnTo>
                    <a:pt x="1848" y="371"/>
                  </a:lnTo>
                  <a:lnTo>
                    <a:pt x="1855" y="365"/>
                  </a:lnTo>
                  <a:lnTo>
                    <a:pt x="1862" y="360"/>
                  </a:lnTo>
                  <a:lnTo>
                    <a:pt x="1869" y="355"/>
                  </a:lnTo>
                  <a:lnTo>
                    <a:pt x="1886" y="345"/>
                  </a:lnTo>
                  <a:lnTo>
                    <a:pt x="1895" y="341"/>
                  </a:lnTo>
                  <a:lnTo>
                    <a:pt x="1905" y="337"/>
                  </a:lnTo>
                  <a:lnTo>
                    <a:pt x="1915" y="333"/>
                  </a:lnTo>
                  <a:lnTo>
                    <a:pt x="1926" y="329"/>
                  </a:lnTo>
                  <a:lnTo>
                    <a:pt x="1948" y="323"/>
                  </a:lnTo>
                  <a:lnTo>
                    <a:pt x="1960" y="320"/>
                  </a:lnTo>
                  <a:lnTo>
                    <a:pt x="1973" y="317"/>
                  </a:lnTo>
                  <a:lnTo>
                    <a:pt x="1999" y="313"/>
                  </a:lnTo>
                  <a:lnTo>
                    <a:pt x="2013" y="311"/>
                  </a:lnTo>
                  <a:lnTo>
                    <a:pt x="2027" y="310"/>
                  </a:lnTo>
                  <a:lnTo>
                    <a:pt x="2057" y="308"/>
                  </a:lnTo>
                  <a:lnTo>
                    <a:pt x="2061" y="307"/>
                  </a:lnTo>
                  <a:lnTo>
                    <a:pt x="2064" y="306"/>
                  </a:lnTo>
                  <a:lnTo>
                    <a:pt x="2065" y="305"/>
                  </a:lnTo>
                  <a:lnTo>
                    <a:pt x="2065" y="302"/>
                  </a:lnTo>
                  <a:lnTo>
                    <a:pt x="2064" y="295"/>
                  </a:lnTo>
                  <a:lnTo>
                    <a:pt x="2063" y="291"/>
                  </a:lnTo>
                  <a:lnTo>
                    <a:pt x="2063" y="288"/>
                  </a:lnTo>
                  <a:lnTo>
                    <a:pt x="2061" y="285"/>
                  </a:lnTo>
                  <a:lnTo>
                    <a:pt x="2060" y="282"/>
                  </a:lnTo>
                  <a:lnTo>
                    <a:pt x="2055" y="277"/>
                  </a:lnTo>
                  <a:lnTo>
                    <a:pt x="2052" y="275"/>
                  </a:lnTo>
                  <a:lnTo>
                    <a:pt x="2049" y="273"/>
                  </a:lnTo>
                  <a:lnTo>
                    <a:pt x="2045" y="271"/>
                  </a:lnTo>
                  <a:lnTo>
                    <a:pt x="2041" y="269"/>
                  </a:lnTo>
                  <a:lnTo>
                    <a:pt x="2031" y="267"/>
                  </a:lnTo>
                  <a:lnTo>
                    <a:pt x="2025" y="267"/>
                  </a:lnTo>
                  <a:lnTo>
                    <a:pt x="2018" y="267"/>
                  </a:lnTo>
                  <a:lnTo>
                    <a:pt x="2009" y="267"/>
                  </a:lnTo>
                  <a:lnTo>
                    <a:pt x="2000" y="268"/>
                  </a:lnTo>
                  <a:lnTo>
                    <a:pt x="1992" y="269"/>
                  </a:lnTo>
                  <a:lnTo>
                    <a:pt x="1983" y="270"/>
                  </a:lnTo>
                  <a:lnTo>
                    <a:pt x="1974" y="272"/>
                  </a:lnTo>
                  <a:lnTo>
                    <a:pt x="1966" y="274"/>
                  </a:lnTo>
                  <a:lnTo>
                    <a:pt x="1958" y="277"/>
                  </a:lnTo>
                  <a:lnTo>
                    <a:pt x="1950" y="280"/>
                  </a:lnTo>
                  <a:lnTo>
                    <a:pt x="1934" y="286"/>
                  </a:lnTo>
                  <a:lnTo>
                    <a:pt x="1920" y="293"/>
                  </a:lnTo>
                  <a:lnTo>
                    <a:pt x="1907" y="300"/>
                  </a:lnTo>
                  <a:lnTo>
                    <a:pt x="1895" y="308"/>
                  </a:lnTo>
                  <a:lnTo>
                    <a:pt x="1893" y="309"/>
                  </a:lnTo>
                  <a:lnTo>
                    <a:pt x="1891" y="309"/>
                  </a:lnTo>
                  <a:lnTo>
                    <a:pt x="1889" y="309"/>
                  </a:lnTo>
                  <a:lnTo>
                    <a:pt x="1888" y="309"/>
                  </a:lnTo>
                  <a:lnTo>
                    <a:pt x="1886" y="307"/>
                  </a:lnTo>
                  <a:lnTo>
                    <a:pt x="1885" y="306"/>
                  </a:lnTo>
                  <a:lnTo>
                    <a:pt x="1830" y="230"/>
                  </a:lnTo>
                  <a:lnTo>
                    <a:pt x="1828" y="227"/>
                  </a:lnTo>
                  <a:lnTo>
                    <a:pt x="1828" y="225"/>
                  </a:lnTo>
                  <a:lnTo>
                    <a:pt x="1829" y="224"/>
                  </a:lnTo>
                  <a:lnTo>
                    <a:pt x="1830" y="221"/>
                  </a:lnTo>
                  <a:lnTo>
                    <a:pt x="1831" y="220"/>
                  </a:lnTo>
                  <a:lnTo>
                    <a:pt x="1847" y="207"/>
                  </a:lnTo>
                  <a:lnTo>
                    <a:pt x="1866" y="195"/>
                  </a:lnTo>
                  <a:lnTo>
                    <a:pt x="1876" y="189"/>
                  </a:lnTo>
                  <a:lnTo>
                    <a:pt x="1887" y="184"/>
                  </a:lnTo>
                  <a:lnTo>
                    <a:pt x="1899" y="178"/>
                  </a:lnTo>
                  <a:lnTo>
                    <a:pt x="1912" y="173"/>
                  </a:lnTo>
                  <a:lnTo>
                    <a:pt x="1925" y="169"/>
                  </a:lnTo>
                  <a:lnTo>
                    <a:pt x="1939" y="165"/>
                  </a:lnTo>
                  <a:lnTo>
                    <a:pt x="1954" y="161"/>
                  </a:lnTo>
                  <a:lnTo>
                    <a:pt x="1970" y="158"/>
                  </a:lnTo>
                  <a:lnTo>
                    <a:pt x="1987" y="155"/>
                  </a:lnTo>
                  <a:lnTo>
                    <a:pt x="2005" y="153"/>
                  </a:lnTo>
                  <a:lnTo>
                    <a:pt x="2023" y="152"/>
                  </a:lnTo>
                  <a:lnTo>
                    <a:pt x="2043" y="152"/>
                  </a:lnTo>
                  <a:lnTo>
                    <a:pt x="2054" y="152"/>
                  </a:lnTo>
                  <a:lnTo>
                    <a:pt x="2065" y="152"/>
                  </a:lnTo>
                  <a:lnTo>
                    <a:pt x="2086" y="154"/>
                  </a:lnTo>
                  <a:lnTo>
                    <a:pt x="2096" y="156"/>
                  </a:lnTo>
                  <a:lnTo>
                    <a:pt x="2105" y="158"/>
                  </a:lnTo>
                  <a:lnTo>
                    <a:pt x="2114" y="160"/>
                  </a:lnTo>
                  <a:lnTo>
                    <a:pt x="2122" y="163"/>
                  </a:lnTo>
                  <a:lnTo>
                    <a:pt x="2130" y="166"/>
                  </a:lnTo>
                  <a:lnTo>
                    <a:pt x="2138" y="169"/>
                  </a:lnTo>
                  <a:lnTo>
                    <a:pt x="2145" y="172"/>
                  </a:lnTo>
                  <a:lnTo>
                    <a:pt x="2152" y="176"/>
                  </a:lnTo>
                  <a:lnTo>
                    <a:pt x="2159" y="181"/>
                  </a:lnTo>
                  <a:lnTo>
                    <a:pt x="2165" y="185"/>
                  </a:lnTo>
                  <a:lnTo>
                    <a:pt x="2170" y="190"/>
                  </a:lnTo>
                  <a:lnTo>
                    <a:pt x="2176" y="196"/>
                  </a:lnTo>
                  <a:lnTo>
                    <a:pt x="2181" y="201"/>
                  </a:lnTo>
                  <a:lnTo>
                    <a:pt x="2186" y="207"/>
                  </a:lnTo>
                  <a:lnTo>
                    <a:pt x="2190" y="214"/>
                  </a:lnTo>
                  <a:lnTo>
                    <a:pt x="2194" y="220"/>
                  </a:lnTo>
                  <a:lnTo>
                    <a:pt x="2197" y="227"/>
                  </a:lnTo>
                  <a:lnTo>
                    <a:pt x="2201" y="235"/>
                  </a:lnTo>
                  <a:lnTo>
                    <a:pt x="2204" y="242"/>
                  </a:lnTo>
                  <a:lnTo>
                    <a:pt x="2206" y="251"/>
                  </a:lnTo>
                  <a:lnTo>
                    <a:pt x="2209" y="259"/>
                  </a:lnTo>
                  <a:lnTo>
                    <a:pt x="2211" y="268"/>
                  </a:lnTo>
                  <a:lnTo>
                    <a:pt x="2212" y="277"/>
                  </a:lnTo>
                  <a:lnTo>
                    <a:pt x="2214" y="287"/>
                  </a:lnTo>
                  <a:lnTo>
                    <a:pt x="2215" y="296"/>
                  </a:lnTo>
                  <a:lnTo>
                    <a:pt x="2215" y="307"/>
                  </a:lnTo>
                  <a:lnTo>
                    <a:pt x="2216" y="317"/>
                  </a:lnTo>
                  <a:lnTo>
                    <a:pt x="2216" y="328"/>
                  </a:lnTo>
                  <a:lnTo>
                    <a:pt x="2216" y="478"/>
                  </a:lnTo>
                  <a:lnTo>
                    <a:pt x="2217" y="512"/>
                  </a:lnTo>
                  <a:lnTo>
                    <a:pt x="2218" y="539"/>
                  </a:lnTo>
                  <a:lnTo>
                    <a:pt x="2220" y="549"/>
                  </a:lnTo>
                  <a:lnTo>
                    <a:pt x="2221" y="559"/>
                  </a:lnTo>
                  <a:lnTo>
                    <a:pt x="2223" y="566"/>
                  </a:lnTo>
                  <a:lnTo>
                    <a:pt x="2225" y="572"/>
                  </a:lnTo>
                  <a:close/>
                  <a:moveTo>
                    <a:pt x="1869" y="7"/>
                  </a:moveTo>
                  <a:lnTo>
                    <a:pt x="1869" y="5"/>
                  </a:lnTo>
                  <a:lnTo>
                    <a:pt x="1870" y="3"/>
                  </a:lnTo>
                  <a:lnTo>
                    <a:pt x="1873" y="0"/>
                  </a:lnTo>
                  <a:lnTo>
                    <a:pt x="1875" y="0"/>
                  </a:lnTo>
                  <a:lnTo>
                    <a:pt x="1877" y="0"/>
                  </a:lnTo>
                  <a:lnTo>
                    <a:pt x="1987" y="0"/>
                  </a:lnTo>
                  <a:lnTo>
                    <a:pt x="1989" y="0"/>
                  </a:lnTo>
                  <a:lnTo>
                    <a:pt x="1991" y="1"/>
                  </a:lnTo>
                  <a:lnTo>
                    <a:pt x="1994" y="3"/>
                  </a:lnTo>
                  <a:lnTo>
                    <a:pt x="1994" y="6"/>
                  </a:lnTo>
                  <a:lnTo>
                    <a:pt x="1995" y="7"/>
                  </a:lnTo>
                  <a:lnTo>
                    <a:pt x="1995" y="121"/>
                  </a:lnTo>
                  <a:lnTo>
                    <a:pt x="1994" y="123"/>
                  </a:lnTo>
                  <a:lnTo>
                    <a:pt x="1993" y="125"/>
                  </a:lnTo>
                  <a:lnTo>
                    <a:pt x="1991" y="128"/>
                  </a:lnTo>
                  <a:lnTo>
                    <a:pt x="1988" y="128"/>
                  </a:lnTo>
                  <a:lnTo>
                    <a:pt x="1987" y="129"/>
                  </a:lnTo>
                  <a:lnTo>
                    <a:pt x="1877" y="129"/>
                  </a:lnTo>
                  <a:lnTo>
                    <a:pt x="1874" y="128"/>
                  </a:lnTo>
                  <a:lnTo>
                    <a:pt x="1872" y="127"/>
                  </a:lnTo>
                  <a:lnTo>
                    <a:pt x="1870" y="125"/>
                  </a:lnTo>
                  <a:lnTo>
                    <a:pt x="1869" y="122"/>
                  </a:lnTo>
                  <a:lnTo>
                    <a:pt x="1869" y="121"/>
                  </a:lnTo>
                  <a:lnTo>
                    <a:pt x="1869" y="7"/>
                  </a:lnTo>
                  <a:close/>
                  <a:moveTo>
                    <a:pt x="2047" y="121"/>
                  </a:moveTo>
                  <a:lnTo>
                    <a:pt x="2047" y="7"/>
                  </a:lnTo>
                  <a:lnTo>
                    <a:pt x="2047" y="5"/>
                  </a:lnTo>
                  <a:lnTo>
                    <a:pt x="2048" y="3"/>
                  </a:lnTo>
                  <a:lnTo>
                    <a:pt x="2051" y="0"/>
                  </a:lnTo>
                  <a:lnTo>
                    <a:pt x="2053" y="0"/>
                  </a:lnTo>
                  <a:lnTo>
                    <a:pt x="2054" y="0"/>
                  </a:lnTo>
                  <a:lnTo>
                    <a:pt x="2165" y="0"/>
                  </a:lnTo>
                  <a:lnTo>
                    <a:pt x="2167" y="0"/>
                  </a:lnTo>
                  <a:lnTo>
                    <a:pt x="2169" y="1"/>
                  </a:lnTo>
                  <a:lnTo>
                    <a:pt x="2171" y="3"/>
                  </a:lnTo>
                  <a:lnTo>
                    <a:pt x="2172" y="6"/>
                  </a:lnTo>
                  <a:lnTo>
                    <a:pt x="2172" y="7"/>
                  </a:lnTo>
                  <a:lnTo>
                    <a:pt x="2172" y="121"/>
                  </a:lnTo>
                  <a:lnTo>
                    <a:pt x="2172" y="123"/>
                  </a:lnTo>
                  <a:lnTo>
                    <a:pt x="2171" y="125"/>
                  </a:lnTo>
                  <a:lnTo>
                    <a:pt x="2169" y="127"/>
                  </a:lnTo>
                  <a:lnTo>
                    <a:pt x="2166" y="128"/>
                  </a:lnTo>
                  <a:lnTo>
                    <a:pt x="2165" y="128"/>
                  </a:lnTo>
                  <a:lnTo>
                    <a:pt x="2054" y="128"/>
                  </a:lnTo>
                  <a:lnTo>
                    <a:pt x="2052" y="128"/>
                  </a:lnTo>
                  <a:lnTo>
                    <a:pt x="2050" y="127"/>
                  </a:lnTo>
                  <a:lnTo>
                    <a:pt x="2048" y="125"/>
                  </a:lnTo>
                  <a:lnTo>
                    <a:pt x="2047" y="122"/>
                  </a:lnTo>
                  <a:lnTo>
                    <a:pt x="2047" y="121"/>
                  </a:lnTo>
                  <a:close/>
                  <a:moveTo>
                    <a:pt x="1274" y="585"/>
                  </a:moveTo>
                  <a:lnTo>
                    <a:pt x="1249" y="584"/>
                  </a:lnTo>
                  <a:lnTo>
                    <a:pt x="1226" y="583"/>
                  </a:lnTo>
                  <a:lnTo>
                    <a:pt x="1207" y="580"/>
                  </a:lnTo>
                  <a:lnTo>
                    <a:pt x="1190" y="576"/>
                  </a:lnTo>
                  <a:lnTo>
                    <a:pt x="1175" y="571"/>
                  </a:lnTo>
                  <a:lnTo>
                    <a:pt x="1168" y="568"/>
                  </a:lnTo>
                  <a:lnTo>
                    <a:pt x="1162" y="565"/>
                  </a:lnTo>
                  <a:lnTo>
                    <a:pt x="1156" y="561"/>
                  </a:lnTo>
                  <a:lnTo>
                    <a:pt x="1151" y="558"/>
                  </a:lnTo>
                  <a:lnTo>
                    <a:pt x="1149" y="556"/>
                  </a:lnTo>
                  <a:lnTo>
                    <a:pt x="1147" y="554"/>
                  </a:lnTo>
                  <a:lnTo>
                    <a:pt x="1143" y="550"/>
                  </a:lnTo>
                  <a:lnTo>
                    <a:pt x="1139" y="545"/>
                  </a:lnTo>
                  <a:lnTo>
                    <a:pt x="1135" y="541"/>
                  </a:lnTo>
                  <a:lnTo>
                    <a:pt x="1130" y="531"/>
                  </a:lnTo>
                  <a:lnTo>
                    <a:pt x="1127" y="525"/>
                  </a:lnTo>
                  <a:lnTo>
                    <a:pt x="1125" y="520"/>
                  </a:lnTo>
                  <a:lnTo>
                    <a:pt x="1122" y="508"/>
                  </a:lnTo>
                  <a:lnTo>
                    <a:pt x="1121" y="502"/>
                  </a:lnTo>
                  <a:lnTo>
                    <a:pt x="1120" y="496"/>
                  </a:lnTo>
                  <a:lnTo>
                    <a:pt x="1119" y="482"/>
                  </a:lnTo>
                  <a:lnTo>
                    <a:pt x="1118" y="468"/>
                  </a:lnTo>
                  <a:lnTo>
                    <a:pt x="1118" y="453"/>
                  </a:lnTo>
                  <a:lnTo>
                    <a:pt x="1118" y="278"/>
                  </a:lnTo>
                  <a:lnTo>
                    <a:pt x="1117" y="276"/>
                  </a:lnTo>
                  <a:lnTo>
                    <a:pt x="1117" y="274"/>
                  </a:lnTo>
                  <a:lnTo>
                    <a:pt x="1114" y="272"/>
                  </a:lnTo>
                  <a:lnTo>
                    <a:pt x="1111" y="271"/>
                  </a:lnTo>
                  <a:lnTo>
                    <a:pt x="1110" y="271"/>
                  </a:lnTo>
                  <a:lnTo>
                    <a:pt x="1067" y="271"/>
                  </a:lnTo>
                  <a:lnTo>
                    <a:pt x="1064" y="270"/>
                  </a:lnTo>
                  <a:lnTo>
                    <a:pt x="1062" y="269"/>
                  </a:lnTo>
                  <a:lnTo>
                    <a:pt x="1060" y="267"/>
                  </a:lnTo>
                  <a:lnTo>
                    <a:pt x="1059" y="264"/>
                  </a:lnTo>
                  <a:lnTo>
                    <a:pt x="1059" y="263"/>
                  </a:lnTo>
                  <a:lnTo>
                    <a:pt x="1059" y="167"/>
                  </a:lnTo>
                  <a:lnTo>
                    <a:pt x="1059" y="164"/>
                  </a:lnTo>
                  <a:lnTo>
                    <a:pt x="1060" y="162"/>
                  </a:lnTo>
                  <a:lnTo>
                    <a:pt x="1063" y="160"/>
                  </a:lnTo>
                  <a:lnTo>
                    <a:pt x="1065" y="159"/>
                  </a:lnTo>
                  <a:lnTo>
                    <a:pt x="1067" y="159"/>
                  </a:lnTo>
                  <a:lnTo>
                    <a:pt x="1110" y="159"/>
                  </a:lnTo>
                  <a:lnTo>
                    <a:pt x="1113" y="159"/>
                  </a:lnTo>
                  <a:lnTo>
                    <a:pt x="1115" y="158"/>
                  </a:lnTo>
                  <a:lnTo>
                    <a:pt x="1117" y="157"/>
                  </a:lnTo>
                  <a:lnTo>
                    <a:pt x="1118" y="156"/>
                  </a:lnTo>
                  <a:lnTo>
                    <a:pt x="1120" y="153"/>
                  </a:lnTo>
                  <a:lnTo>
                    <a:pt x="1121" y="152"/>
                  </a:lnTo>
                  <a:lnTo>
                    <a:pt x="1170" y="25"/>
                  </a:lnTo>
                  <a:lnTo>
                    <a:pt x="1171" y="23"/>
                  </a:lnTo>
                  <a:lnTo>
                    <a:pt x="1173" y="21"/>
                  </a:lnTo>
                  <a:lnTo>
                    <a:pt x="1175" y="20"/>
                  </a:lnTo>
                  <a:lnTo>
                    <a:pt x="1176" y="19"/>
                  </a:lnTo>
                  <a:lnTo>
                    <a:pt x="1179" y="18"/>
                  </a:lnTo>
                  <a:lnTo>
                    <a:pt x="1180" y="18"/>
                  </a:lnTo>
                  <a:lnTo>
                    <a:pt x="1265" y="18"/>
                  </a:lnTo>
                  <a:lnTo>
                    <a:pt x="1268" y="19"/>
                  </a:lnTo>
                  <a:lnTo>
                    <a:pt x="1270" y="19"/>
                  </a:lnTo>
                  <a:lnTo>
                    <a:pt x="1272" y="22"/>
                  </a:lnTo>
                  <a:lnTo>
                    <a:pt x="1273" y="25"/>
                  </a:lnTo>
                  <a:lnTo>
                    <a:pt x="1273" y="26"/>
                  </a:lnTo>
                  <a:lnTo>
                    <a:pt x="1273" y="152"/>
                  </a:lnTo>
                  <a:lnTo>
                    <a:pt x="1273" y="154"/>
                  </a:lnTo>
                  <a:lnTo>
                    <a:pt x="1274" y="156"/>
                  </a:lnTo>
                  <a:lnTo>
                    <a:pt x="1277" y="158"/>
                  </a:lnTo>
                  <a:lnTo>
                    <a:pt x="1279" y="159"/>
                  </a:lnTo>
                  <a:lnTo>
                    <a:pt x="1281" y="159"/>
                  </a:lnTo>
                  <a:lnTo>
                    <a:pt x="1374" y="159"/>
                  </a:lnTo>
                  <a:lnTo>
                    <a:pt x="1376" y="160"/>
                  </a:lnTo>
                  <a:lnTo>
                    <a:pt x="1378" y="161"/>
                  </a:lnTo>
                  <a:lnTo>
                    <a:pt x="1381" y="163"/>
                  </a:lnTo>
                  <a:lnTo>
                    <a:pt x="1381" y="166"/>
                  </a:lnTo>
                  <a:lnTo>
                    <a:pt x="1381" y="167"/>
                  </a:lnTo>
                  <a:lnTo>
                    <a:pt x="1381" y="263"/>
                  </a:lnTo>
                  <a:lnTo>
                    <a:pt x="1381" y="266"/>
                  </a:lnTo>
                  <a:lnTo>
                    <a:pt x="1380" y="268"/>
                  </a:lnTo>
                  <a:lnTo>
                    <a:pt x="1378" y="270"/>
                  </a:lnTo>
                  <a:lnTo>
                    <a:pt x="1375" y="271"/>
                  </a:lnTo>
                  <a:lnTo>
                    <a:pt x="1374" y="271"/>
                  </a:lnTo>
                  <a:lnTo>
                    <a:pt x="1281" y="271"/>
                  </a:lnTo>
                  <a:lnTo>
                    <a:pt x="1278" y="271"/>
                  </a:lnTo>
                  <a:lnTo>
                    <a:pt x="1276" y="272"/>
                  </a:lnTo>
                  <a:lnTo>
                    <a:pt x="1274" y="275"/>
                  </a:lnTo>
                  <a:lnTo>
                    <a:pt x="1273" y="277"/>
                  </a:lnTo>
                  <a:lnTo>
                    <a:pt x="1273" y="278"/>
                  </a:lnTo>
                  <a:lnTo>
                    <a:pt x="1273" y="419"/>
                  </a:lnTo>
                  <a:lnTo>
                    <a:pt x="1274" y="434"/>
                  </a:lnTo>
                  <a:lnTo>
                    <a:pt x="1275" y="446"/>
                  </a:lnTo>
                  <a:lnTo>
                    <a:pt x="1277" y="452"/>
                  </a:lnTo>
                  <a:lnTo>
                    <a:pt x="1279" y="456"/>
                  </a:lnTo>
                  <a:lnTo>
                    <a:pt x="1281" y="460"/>
                  </a:lnTo>
                  <a:lnTo>
                    <a:pt x="1284" y="463"/>
                  </a:lnTo>
                  <a:lnTo>
                    <a:pt x="1287" y="466"/>
                  </a:lnTo>
                  <a:lnTo>
                    <a:pt x="1291" y="469"/>
                  </a:lnTo>
                  <a:lnTo>
                    <a:pt x="1296" y="471"/>
                  </a:lnTo>
                  <a:lnTo>
                    <a:pt x="1301" y="472"/>
                  </a:lnTo>
                  <a:lnTo>
                    <a:pt x="1307" y="473"/>
                  </a:lnTo>
                  <a:lnTo>
                    <a:pt x="1313" y="474"/>
                  </a:lnTo>
                  <a:lnTo>
                    <a:pt x="1320" y="474"/>
                  </a:lnTo>
                  <a:lnTo>
                    <a:pt x="1328" y="475"/>
                  </a:lnTo>
                  <a:lnTo>
                    <a:pt x="1340" y="474"/>
                  </a:lnTo>
                  <a:lnTo>
                    <a:pt x="1351" y="473"/>
                  </a:lnTo>
                  <a:lnTo>
                    <a:pt x="1361" y="472"/>
                  </a:lnTo>
                  <a:lnTo>
                    <a:pt x="1366" y="471"/>
                  </a:lnTo>
                  <a:lnTo>
                    <a:pt x="1367" y="471"/>
                  </a:lnTo>
                  <a:lnTo>
                    <a:pt x="1368" y="471"/>
                  </a:lnTo>
                  <a:lnTo>
                    <a:pt x="1369" y="474"/>
                  </a:lnTo>
                  <a:lnTo>
                    <a:pt x="1370" y="477"/>
                  </a:lnTo>
                  <a:lnTo>
                    <a:pt x="1370" y="564"/>
                  </a:lnTo>
                  <a:lnTo>
                    <a:pt x="1369" y="569"/>
                  </a:lnTo>
                  <a:lnTo>
                    <a:pt x="1369" y="572"/>
                  </a:lnTo>
                  <a:lnTo>
                    <a:pt x="1368" y="575"/>
                  </a:lnTo>
                  <a:lnTo>
                    <a:pt x="1366" y="577"/>
                  </a:lnTo>
                  <a:lnTo>
                    <a:pt x="1364" y="578"/>
                  </a:lnTo>
                  <a:lnTo>
                    <a:pt x="1362" y="579"/>
                  </a:lnTo>
                  <a:lnTo>
                    <a:pt x="1358" y="580"/>
                  </a:lnTo>
                  <a:lnTo>
                    <a:pt x="1340" y="582"/>
                  </a:lnTo>
                  <a:lnTo>
                    <a:pt x="1317" y="583"/>
                  </a:lnTo>
                  <a:lnTo>
                    <a:pt x="1294" y="584"/>
                  </a:lnTo>
                  <a:lnTo>
                    <a:pt x="1274" y="585"/>
                  </a:lnTo>
                  <a:close/>
                  <a:moveTo>
                    <a:pt x="0" y="572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4" y="1"/>
                  </a:lnTo>
                  <a:lnTo>
                    <a:pt x="206" y="2"/>
                  </a:lnTo>
                  <a:lnTo>
                    <a:pt x="207" y="3"/>
                  </a:lnTo>
                  <a:lnTo>
                    <a:pt x="209" y="6"/>
                  </a:lnTo>
                  <a:lnTo>
                    <a:pt x="209" y="7"/>
                  </a:lnTo>
                  <a:lnTo>
                    <a:pt x="307" y="386"/>
                  </a:lnTo>
                  <a:lnTo>
                    <a:pt x="307" y="387"/>
                  </a:lnTo>
                  <a:lnTo>
                    <a:pt x="308" y="388"/>
                  </a:lnTo>
                  <a:lnTo>
                    <a:pt x="310" y="389"/>
                  </a:lnTo>
                  <a:lnTo>
                    <a:pt x="312" y="389"/>
                  </a:lnTo>
                  <a:lnTo>
                    <a:pt x="313" y="387"/>
                  </a:lnTo>
                  <a:lnTo>
                    <a:pt x="313" y="386"/>
                  </a:lnTo>
                  <a:lnTo>
                    <a:pt x="401" y="7"/>
                  </a:lnTo>
                  <a:lnTo>
                    <a:pt x="402" y="5"/>
                  </a:lnTo>
                  <a:lnTo>
                    <a:pt x="403" y="3"/>
                  </a:lnTo>
                  <a:lnTo>
                    <a:pt x="406" y="1"/>
                  </a:lnTo>
                  <a:lnTo>
                    <a:pt x="409" y="0"/>
                  </a:lnTo>
                  <a:lnTo>
                    <a:pt x="410" y="0"/>
                  </a:lnTo>
                  <a:lnTo>
                    <a:pt x="607" y="0"/>
                  </a:lnTo>
                  <a:lnTo>
                    <a:pt x="610" y="0"/>
                  </a:lnTo>
                  <a:lnTo>
                    <a:pt x="611" y="1"/>
                  </a:lnTo>
                  <a:lnTo>
                    <a:pt x="614" y="4"/>
                  </a:lnTo>
                  <a:lnTo>
                    <a:pt x="615" y="6"/>
                  </a:lnTo>
                  <a:lnTo>
                    <a:pt x="615" y="7"/>
                  </a:lnTo>
                  <a:lnTo>
                    <a:pt x="615" y="572"/>
                  </a:lnTo>
                  <a:lnTo>
                    <a:pt x="614" y="575"/>
                  </a:lnTo>
                  <a:lnTo>
                    <a:pt x="613" y="576"/>
                  </a:lnTo>
                  <a:lnTo>
                    <a:pt x="611" y="579"/>
                  </a:lnTo>
                  <a:lnTo>
                    <a:pt x="608" y="579"/>
                  </a:lnTo>
                  <a:lnTo>
                    <a:pt x="607" y="580"/>
                  </a:lnTo>
                  <a:lnTo>
                    <a:pt x="473" y="580"/>
                  </a:lnTo>
                  <a:lnTo>
                    <a:pt x="470" y="579"/>
                  </a:lnTo>
                  <a:lnTo>
                    <a:pt x="468" y="578"/>
                  </a:lnTo>
                  <a:lnTo>
                    <a:pt x="466" y="576"/>
                  </a:lnTo>
                  <a:lnTo>
                    <a:pt x="465" y="573"/>
                  </a:lnTo>
                  <a:lnTo>
                    <a:pt x="465" y="572"/>
                  </a:lnTo>
                  <a:lnTo>
                    <a:pt x="465" y="226"/>
                  </a:lnTo>
                  <a:lnTo>
                    <a:pt x="465" y="224"/>
                  </a:lnTo>
                  <a:lnTo>
                    <a:pt x="464" y="223"/>
                  </a:lnTo>
                  <a:lnTo>
                    <a:pt x="463" y="222"/>
                  </a:lnTo>
                  <a:lnTo>
                    <a:pt x="462" y="222"/>
                  </a:lnTo>
                  <a:lnTo>
                    <a:pt x="461" y="222"/>
                  </a:lnTo>
                  <a:lnTo>
                    <a:pt x="460" y="223"/>
                  </a:lnTo>
                  <a:lnTo>
                    <a:pt x="458" y="226"/>
                  </a:lnTo>
                  <a:lnTo>
                    <a:pt x="452" y="264"/>
                  </a:lnTo>
                  <a:lnTo>
                    <a:pt x="446" y="298"/>
                  </a:lnTo>
                  <a:lnTo>
                    <a:pt x="443" y="314"/>
                  </a:lnTo>
                  <a:lnTo>
                    <a:pt x="440" y="330"/>
                  </a:lnTo>
                  <a:lnTo>
                    <a:pt x="436" y="346"/>
                  </a:lnTo>
                  <a:lnTo>
                    <a:pt x="432" y="362"/>
                  </a:lnTo>
                  <a:lnTo>
                    <a:pt x="373" y="572"/>
                  </a:lnTo>
                  <a:lnTo>
                    <a:pt x="372" y="575"/>
                  </a:lnTo>
                  <a:lnTo>
                    <a:pt x="371" y="577"/>
                  </a:lnTo>
                  <a:lnTo>
                    <a:pt x="368" y="579"/>
                  </a:lnTo>
                  <a:lnTo>
                    <a:pt x="365" y="579"/>
                  </a:lnTo>
                  <a:lnTo>
                    <a:pt x="364" y="580"/>
                  </a:lnTo>
                  <a:lnTo>
                    <a:pt x="241" y="580"/>
                  </a:lnTo>
                  <a:lnTo>
                    <a:pt x="238" y="579"/>
                  </a:lnTo>
                  <a:lnTo>
                    <a:pt x="236" y="578"/>
                  </a:lnTo>
                  <a:lnTo>
                    <a:pt x="234" y="577"/>
                  </a:lnTo>
                  <a:lnTo>
                    <a:pt x="233" y="576"/>
                  </a:lnTo>
                  <a:lnTo>
                    <a:pt x="232" y="573"/>
                  </a:lnTo>
                  <a:lnTo>
                    <a:pt x="231" y="572"/>
                  </a:lnTo>
                  <a:lnTo>
                    <a:pt x="174" y="362"/>
                  </a:lnTo>
                  <a:lnTo>
                    <a:pt x="169" y="345"/>
                  </a:lnTo>
                  <a:lnTo>
                    <a:pt x="165" y="330"/>
                  </a:lnTo>
                  <a:lnTo>
                    <a:pt x="159" y="301"/>
                  </a:lnTo>
                  <a:lnTo>
                    <a:pt x="153" y="268"/>
                  </a:lnTo>
                  <a:lnTo>
                    <a:pt x="146" y="224"/>
                  </a:lnTo>
                  <a:lnTo>
                    <a:pt x="146" y="223"/>
                  </a:lnTo>
                  <a:lnTo>
                    <a:pt x="145" y="222"/>
                  </a:lnTo>
                  <a:lnTo>
                    <a:pt x="142" y="221"/>
                  </a:lnTo>
                  <a:lnTo>
                    <a:pt x="140" y="222"/>
                  </a:lnTo>
                  <a:lnTo>
                    <a:pt x="140" y="223"/>
                  </a:lnTo>
                  <a:lnTo>
                    <a:pt x="139" y="224"/>
                  </a:lnTo>
                  <a:lnTo>
                    <a:pt x="139" y="572"/>
                  </a:lnTo>
                  <a:lnTo>
                    <a:pt x="139" y="575"/>
                  </a:lnTo>
                  <a:lnTo>
                    <a:pt x="138" y="576"/>
                  </a:lnTo>
                  <a:lnTo>
                    <a:pt x="136" y="579"/>
                  </a:lnTo>
                  <a:lnTo>
                    <a:pt x="133" y="579"/>
                  </a:lnTo>
                  <a:lnTo>
                    <a:pt x="132" y="580"/>
                  </a:lnTo>
                  <a:lnTo>
                    <a:pt x="8" y="580"/>
                  </a:lnTo>
                  <a:lnTo>
                    <a:pt x="5" y="579"/>
                  </a:lnTo>
                  <a:lnTo>
                    <a:pt x="3" y="578"/>
                  </a:lnTo>
                  <a:lnTo>
                    <a:pt x="1" y="576"/>
                  </a:lnTo>
                  <a:lnTo>
                    <a:pt x="0" y="573"/>
                  </a:lnTo>
                  <a:lnTo>
                    <a:pt x="0" y="572"/>
                  </a:lnTo>
                  <a:close/>
                  <a:moveTo>
                    <a:pt x="1063" y="408"/>
                  </a:moveTo>
                  <a:lnTo>
                    <a:pt x="1062" y="410"/>
                  </a:lnTo>
                  <a:lnTo>
                    <a:pt x="1062" y="412"/>
                  </a:lnTo>
                  <a:lnTo>
                    <a:pt x="1061" y="413"/>
                  </a:lnTo>
                  <a:lnTo>
                    <a:pt x="1060" y="414"/>
                  </a:lnTo>
                  <a:lnTo>
                    <a:pt x="1058" y="414"/>
                  </a:lnTo>
                  <a:lnTo>
                    <a:pt x="1057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7" y="415"/>
                  </a:lnTo>
                  <a:lnTo>
                    <a:pt x="796" y="417"/>
                  </a:lnTo>
                  <a:lnTo>
                    <a:pt x="795" y="418"/>
                  </a:lnTo>
                  <a:lnTo>
                    <a:pt x="795" y="421"/>
                  </a:lnTo>
                  <a:lnTo>
                    <a:pt x="795" y="422"/>
                  </a:lnTo>
                  <a:lnTo>
                    <a:pt x="796" y="430"/>
                  </a:lnTo>
                  <a:lnTo>
                    <a:pt x="799" y="438"/>
                  </a:lnTo>
                  <a:lnTo>
                    <a:pt x="801" y="445"/>
                  </a:lnTo>
                  <a:lnTo>
                    <a:pt x="804" y="451"/>
                  </a:lnTo>
                  <a:lnTo>
                    <a:pt x="808" y="457"/>
                  </a:lnTo>
                  <a:lnTo>
                    <a:pt x="812" y="462"/>
                  </a:lnTo>
                  <a:lnTo>
                    <a:pt x="817" y="466"/>
                  </a:lnTo>
                  <a:lnTo>
                    <a:pt x="822" y="470"/>
                  </a:lnTo>
                  <a:lnTo>
                    <a:pt x="827" y="473"/>
                  </a:lnTo>
                  <a:lnTo>
                    <a:pt x="833" y="476"/>
                  </a:lnTo>
                  <a:lnTo>
                    <a:pt x="840" y="478"/>
                  </a:lnTo>
                  <a:lnTo>
                    <a:pt x="846" y="480"/>
                  </a:lnTo>
                  <a:lnTo>
                    <a:pt x="854" y="481"/>
                  </a:lnTo>
                  <a:lnTo>
                    <a:pt x="861" y="482"/>
                  </a:lnTo>
                  <a:lnTo>
                    <a:pt x="878" y="482"/>
                  </a:lnTo>
                  <a:lnTo>
                    <a:pt x="886" y="482"/>
                  </a:lnTo>
                  <a:lnTo>
                    <a:pt x="894" y="481"/>
                  </a:lnTo>
                  <a:lnTo>
                    <a:pt x="903" y="480"/>
                  </a:lnTo>
                  <a:lnTo>
                    <a:pt x="911" y="479"/>
                  </a:lnTo>
                  <a:lnTo>
                    <a:pt x="928" y="475"/>
                  </a:lnTo>
                  <a:lnTo>
                    <a:pt x="943" y="470"/>
                  </a:lnTo>
                  <a:lnTo>
                    <a:pt x="958" y="464"/>
                  </a:lnTo>
                  <a:lnTo>
                    <a:pt x="971" y="459"/>
                  </a:lnTo>
                  <a:lnTo>
                    <a:pt x="983" y="453"/>
                  </a:lnTo>
                  <a:lnTo>
                    <a:pt x="992" y="448"/>
                  </a:lnTo>
                  <a:lnTo>
                    <a:pt x="994" y="447"/>
                  </a:lnTo>
                  <a:lnTo>
                    <a:pt x="996" y="447"/>
                  </a:lnTo>
                  <a:lnTo>
                    <a:pt x="998" y="447"/>
                  </a:lnTo>
                  <a:lnTo>
                    <a:pt x="999" y="448"/>
                  </a:lnTo>
                  <a:lnTo>
                    <a:pt x="1002" y="450"/>
                  </a:lnTo>
                  <a:lnTo>
                    <a:pt x="1050" y="531"/>
                  </a:lnTo>
                  <a:lnTo>
                    <a:pt x="1052" y="535"/>
                  </a:lnTo>
                  <a:lnTo>
                    <a:pt x="1052" y="537"/>
                  </a:lnTo>
                  <a:lnTo>
                    <a:pt x="1051" y="538"/>
                  </a:lnTo>
                  <a:lnTo>
                    <a:pt x="1051" y="540"/>
                  </a:lnTo>
                  <a:lnTo>
                    <a:pt x="1050" y="540"/>
                  </a:lnTo>
                  <a:lnTo>
                    <a:pt x="1048" y="542"/>
                  </a:lnTo>
                  <a:lnTo>
                    <a:pt x="1038" y="547"/>
                  </a:lnTo>
                  <a:lnTo>
                    <a:pt x="1028" y="553"/>
                  </a:lnTo>
                  <a:lnTo>
                    <a:pt x="1018" y="558"/>
                  </a:lnTo>
                  <a:lnTo>
                    <a:pt x="1007" y="562"/>
                  </a:lnTo>
                  <a:lnTo>
                    <a:pt x="996" y="567"/>
                  </a:lnTo>
                  <a:lnTo>
                    <a:pt x="985" y="570"/>
                  </a:lnTo>
                  <a:lnTo>
                    <a:pt x="974" y="574"/>
                  </a:lnTo>
                  <a:lnTo>
                    <a:pt x="963" y="577"/>
                  </a:lnTo>
                  <a:lnTo>
                    <a:pt x="951" y="580"/>
                  </a:lnTo>
                  <a:lnTo>
                    <a:pt x="939" y="582"/>
                  </a:lnTo>
                  <a:lnTo>
                    <a:pt x="927" y="584"/>
                  </a:lnTo>
                  <a:lnTo>
                    <a:pt x="915" y="585"/>
                  </a:lnTo>
                  <a:lnTo>
                    <a:pt x="903" y="587"/>
                  </a:lnTo>
                  <a:lnTo>
                    <a:pt x="891" y="587"/>
                  </a:lnTo>
                  <a:lnTo>
                    <a:pt x="866" y="588"/>
                  </a:lnTo>
                  <a:lnTo>
                    <a:pt x="844" y="588"/>
                  </a:lnTo>
                  <a:lnTo>
                    <a:pt x="823" y="586"/>
                  </a:lnTo>
                  <a:lnTo>
                    <a:pt x="813" y="584"/>
                  </a:lnTo>
                  <a:lnTo>
                    <a:pt x="802" y="583"/>
                  </a:lnTo>
                  <a:lnTo>
                    <a:pt x="792" y="580"/>
                  </a:lnTo>
                  <a:lnTo>
                    <a:pt x="782" y="578"/>
                  </a:lnTo>
                  <a:lnTo>
                    <a:pt x="772" y="575"/>
                  </a:lnTo>
                  <a:lnTo>
                    <a:pt x="762" y="572"/>
                  </a:lnTo>
                  <a:lnTo>
                    <a:pt x="753" y="568"/>
                  </a:lnTo>
                  <a:lnTo>
                    <a:pt x="744" y="564"/>
                  </a:lnTo>
                  <a:lnTo>
                    <a:pt x="735" y="559"/>
                  </a:lnTo>
                  <a:lnTo>
                    <a:pt x="726" y="554"/>
                  </a:lnTo>
                  <a:lnTo>
                    <a:pt x="718" y="549"/>
                  </a:lnTo>
                  <a:lnTo>
                    <a:pt x="710" y="543"/>
                  </a:lnTo>
                  <a:lnTo>
                    <a:pt x="702" y="537"/>
                  </a:lnTo>
                  <a:lnTo>
                    <a:pt x="694" y="530"/>
                  </a:lnTo>
                  <a:lnTo>
                    <a:pt x="687" y="522"/>
                  </a:lnTo>
                  <a:lnTo>
                    <a:pt x="681" y="514"/>
                  </a:lnTo>
                  <a:lnTo>
                    <a:pt x="675" y="505"/>
                  </a:lnTo>
                  <a:lnTo>
                    <a:pt x="669" y="496"/>
                  </a:lnTo>
                  <a:lnTo>
                    <a:pt x="664" y="486"/>
                  </a:lnTo>
                  <a:lnTo>
                    <a:pt x="659" y="476"/>
                  </a:lnTo>
                  <a:lnTo>
                    <a:pt x="654" y="465"/>
                  </a:lnTo>
                  <a:lnTo>
                    <a:pt x="652" y="459"/>
                  </a:lnTo>
                  <a:lnTo>
                    <a:pt x="651" y="454"/>
                  </a:lnTo>
                  <a:lnTo>
                    <a:pt x="647" y="441"/>
                  </a:lnTo>
                  <a:lnTo>
                    <a:pt x="645" y="429"/>
                  </a:lnTo>
                  <a:lnTo>
                    <a:pt x="642" y="415"/>
                  </a:lnTo>
                  <a:lnTo>
                    <a:pt x="642" y="408"/>
                  </a:lnTo>
                  <a:lnTo>
                    <a:pt x="641" y="401"/>
                  </a:lnTo>
                  <a:lnTo>
                    <a:pt x="640" y="386"/>
                  </a:lnTo>
                  <a:lnTo>
                    <a:pt x="640" y="370"/>
                  </a:lnTo>
                  <a:lnTo>
                    <a:pt x="640" y="355"/>
                  </a:lnTo>
                  <a:lnTo>
                    <a:pt x="641" y="340"/>
                  </a:lnTo>
                  <a:lnTo>
                    <a:pt x="643" y="326"/>
                  </a:lnTo>
                  <a:lnTo>
                    <a:pt x="646" y="313"/>
                  </a:lnTo>
                  <a:lnTo>
                    <a:pt x="649" y="300"/>
                  </a:lnTo>
                  <a:lnTo>
                    <a:pt x="653" y="288"/>
                  </a:lnTo>
                  <a:lnTo>
                    <a:pt x="657" y="276"/>
                  </a:lnTo>
                  <a:lnTo>
                    <a:pt x="662" y="265"/>
                  </a:lnTo>
                  <a:lnTo>
                    <a:pt x="668" y="255"/>
                  </a:lnTo>
                  <a:lnTo>
                    <a:pt x="674" y="245"/>
                  </a:lnTo>
                  <a:lnTo>
                    <a:pt x="680" y="236"/>
                  </a:lnTo>
                  <a:lnTo>
                    <a:pt x="687" y="227"/>
                  </a:lnTo>
                  <a:lnTo>
                    <a:pt x="694" y="219"/>
                  </a:lnTo>
                  <a:lnTo>
                    <a:pt x="702" y="212"/>
                  </a:lnTo>
                  <a:lnTo>
                    <a:pt x="710" y="204"/>
                  </a:lnTo>
                  <a:lnTo>
                    <a:pt x="718" y="198"/>
                  </a:lnTo>
                  <a:lnTo>
                    <a:pt x="727" y="192"/>
                  </a:lnTo>
                  <a:lnTo>
                    <a:pt x="735" y="186"/>
                  </a:lnTo>
                  <a:lnTo>
                    <a:pt x="744" y="181"/>
                  </a:lnTo>
                  <a:lnTo>
                    <a:pt x="753" y="177"/>
                  </a:lnTo>
                  <a:lnTo>
                    <a:pt x="762" y="172"/>
                  </a:lnTo>
                  <a:lnTo>
                    <a:pt x="771" y="169"/>
                  </a:lnTo>
                  <a:lnTo>
                    <a:pt x="781" y="165"/>
                  </a:lnTo>
                  <a:lnTo>
                    <a:pt x="790" y="162"/>
                  </a:lnTo>
                  <a:lnTo>
                    <a:pt x="799" y="160"/>
                  </a:lnTo>
                  <a:lnTo>
                    <a:pt x="808" y="158"/>
                  </a:lnTo>
                  <a:lnTo>
                    <a:pt x="817" y="156"/>
                  </a:lnTo>
                  <a:lnTo>
                    <a:pt x="826" y="154"/>
                  </a:lnTo>
                  <a:lnTo>
                    <a:pt x="844" y="152"/>
                  </a:lnTo>
                  <a:lnTo>
                    <a:pt x="852" y="152"/>
                  </a:lnTo>
                  <a:lnTo>
                    <a:pt x="860" y="152"/>
                  </a:lnTo>
                  <a:lnTo>
                    <a:pt x="868" y="152"/>
                  </a:lnTo>
                  <a:lnTo>
                    <a:pt x="876" y="152"/>
                  </a:lnTo>
                  <a:lnTo>
                    <a:pt x="893" y="153"/>
                  </a:lnTo>
                  <a:lnTo>
                    <a:pt x="901" y="155"/>
                  </a:lnTo>
                  <a:lnTo>
                    <a:pt x="910" y="156"/>
                  </a:lnTo>
                  <a:lnTo>
                    <a:pt x="927" y="160"/>
                  </a:lnTo>
                  <a:lnTo>
                    <a:pt x="936" y="162"/>
                  </a:lnTo>
                  <a:lnTo>
                    <a:pt x="944" y="165"/>
                  </a:lnTo>
                  <a:lnTo>
                    <a:pt x="953" y="168"/>
                  </a:lnTo>
                  <a:lnTo>
                    <a:pt x="961" y="172"/>
                  </a:lnTo>
                  <a:lnTo>
                    <a:pt x="969" y="177"/>
                  </a:lnTo>
                  <a:lnTo>
                    <a:pt x="977" y="181"/>
                  </a:lnTo>
                  <a:lnTo>
                    <a:pt x="985" y="187"/>
                  </a:lnTo>
                  <a:lnTo>
                    <a:pt x="993" y="193"/>
                  </a:lnTo>
                  <a:lnTo>
                    <a:pt x="1000" y="199"/>
                  </a:lnTo>
                  <a:lnTo>
                    <a:pt x="1007" y="207"/>
                  </a:lnTo>
                  <a:lnTo>
                    <a:pt x="1014" y="215"/>
                  </a:lnTo>
                  <a:lnTo>
                    <a:pt x="1021" y="223"/>
                  </a:lnTo>
                  <a:lnTo>
                    <a:pt x="1027" y="233"/>
                  </a:lnTo>
                  <a:lnTo>
                    <a:pt x="1032" y="243"/>
                  </a:lnTo>
                  <a:lnTo>
                    <a:pt x="1035" y="248"/>
                  </a:lnTo>
                  <a:lnTo>
                    <a:pt x="1038" y="253"/>
                  </a:lnTo>
                  <a:lnTo>
                    <a:pt x="1043" y="265"/>
                  </a:lnTo>
                  <a:lnTo>
                    <a:pt x="1047" y="278"/>
                  </a:lnTo>
                  <a:lnTo>
                    <a:pt x="1051" y="291"/>
                  </a:lnTo>
                  <a:lnTo>
                    <a:pt x="1054" y="305"/>
                  </a:lnTo>
                  <a:lnTo>
                    <a:pt x="1057" y="320"/>
                  </a:lnTo>
                  <a:lnTo>
                    <a:pt x="1060" y="336"/>
                  </a:lnTo>
                  <a:lnTo>
                    <a:pt x="1061" y="354"/>
                  </a:lnTo>
                  <a:lnTo>
                    <a:pt x="1062" y="372"/>
                  </a:lnTo>
                  <a:lnTo>
                    <a:pt x="1063" y="391"/>
                  </a:lnTo>
                  <a:lnTo>
                    <a:pt x="1063" y="408"/>
                  </a:lnTo>
                  <a:close/>
                  <a:moveTo>
                    <a:pt x="918" y="326"/>
                  </a:moveTo>
                  <a:lnTo>
                    <a:pt x="921" y="325"/>
                  </a:lnTo>
                  <a:lnTo>
                    <a:pt x="922" y="325"/>
                  </a:lnTo>
                  <a:lnTo>
                    <a:pt x="923" y="323"/>
                  </a:lnTo>
                  <a:lnTo>
                    <a:pt x="924" y="322"/>
                  </a:lnTo>
                  <a:lnTo>
                    <a:pt x="925" y="319"/>
                  </a:lnTo>
                  <a:lnTo>
                    <a:pt x="924" y="318"/>
                  </a:lnTo>
                  <a:lnTo>
                    <a:pt x="923" y="311"/>
                  </a:lnTo>
                  <a:lnTo>
                    <a:pt x="922" y="304"/>
                  </a:lnTo>
                  <a:lnTo>
                    <a:pt x="920" y="297"/>
                  </a:lnTo>
                  <a:lnTo>
                    <a:pt x="917" y="291"/>
                  </a:lnTo>
                  <a:lnTo>
                    <a:pt x="915" y="286"/>
                  </a:lnTo>
                  <a:lnTo>
                    <a:pt x="911" y="281"/>
                  </a:lnTo>
                  <a:lnTo>
                    <a:pt x="908" y="277"/>
                  </a:lnTo>
                  <a:lnTo>
                    <a:pt x="904" y="273"/>
                  </a:lnTo>
                  <a:lnTo>
                    <a:pt x="900" y="270"/>
                  </a:lnTo>
                  <a:lnTo>
                    <a:pt x="895" y="267"/>
                  </a:lnTo>
                  <a:lnTo>
                    <a:pt x="890" y="265"/>
                  </a:lnTo>
                  <a:lnTo>
                    <a:pt x="885" y="263"/>
                  </a:lnTo>
                  <a:lnTo>
                    <a:pt x="879" y="262"/>
                  </a:lnTo>
                  <a:lnTo>
                    <a:pt x="873" y="261"/>
                  </a:lnTo>
                  <a:lnTo>
                    <a:pt x="866" y="260"/>
                  </a:lnTo>
                  <a:lnTo>
                    <a:pt x="860" y="260"/>
                  </a:lnTo>
                  <a:lnTo>
                    <a:pt x="854" y="260"/>
                  </a:lnTo>
                  <a:lnTo>
                    <a:pt x="849" y="261"/>
                  </a:lnTo>
                  <a:lnTo>
                    <a:pt x="844" y="262"/>
                  </a:lnTo>
                  <a:lnTo>
                    <a:pt x="839" y="263"/>
                  </a:lnTo>
                  <a:lnTo>
                    <a:pt x="834" y="265"/>
                  </a:lnTo>
                  <a:lnTo>
                    <a:pt x="830" y="267"/>
                  </a:lnTo>
                  <a:lnTo>
                    <a:pt x="826" y="270"/>
                  </a:lnTo>
                  <a:lnTo>
                    <a:pt x="821" y="273"/>
                  </a:lnTo>
                  <a:lnTo>
                    <a:pt x="818" y="277"/>
                  </a:lnTo>
                  <a:lnTo>
                    <a:pt x="814" y="281"/>
                  </a:lnTo>
                  <a:lnTo>
                    <a:pt x="810" y="286"/>
                  </a:lnTo>
                  <a:lnTo>
                    <a:pt x="807" y="291"/>
                  </a:lnTo>
                  <a:lnTo>
                    <a:pt x="804" y="297"/>
                  </a:lnTo>
                  <a:lnTo>
                    <a:pt x="802" y="304"/>
                  </a:lnTo>
                  <a:lnTo>
                    <a:pt x="799" y="311"/>
                  </a:lnTo>
                  <a:lnTo>
                    <a:pt x="797" y="318"/>
                  </a:lnTo>
                  <a:lnTo>
                    <a:pt x="797" y="321"/>
                  </a:lnTo>
                  <a:lnTo>
                    <a:pt x="797" y="323"/>
                  </a:lnTo>
                  <a:lnTo>
                    <a:pt x="798" y="324"/>
                  </a:lnTo>
                  <a:lnTo>
                    <a:pt x="799" y="325"/>
                  </a:lnTo>
                  <a:lnTo>
                    <a:pt x="800" y="326"/>
                  </a:lnTo>
                  <a:lnTo>
                    <a:pt x="802" y="326"/>
                  </a:lnTo>
                  <a:lnTo>
                    <a:pt x="918" y="326"/>
                  </a:lnTo>
                  <a:close/>
                  <a:moveTo>
                    <a:pt x="1595" y="588"/>
                  </a:moveTo>
                  <a:lnTo>
                    <a:pt x="1577" y="588"/>
                  </a:lnTo>
                  <a:lnTo>
                    <a:pt x="1560" y="587"/>
                  </a:lnTo>
                  <a:lnTo>
                    <a:pt x="1543" y="585"/>
                  </a:lnTo>
                  <a:lnTo>
                    <a:pt x="1528" y="584"/>
                  </a:lnTo>
                  <a:lnTo>
                    <a:pt x="1513" y="581"/>
                  </a:lnTo>
                  <a:lnTo>
                    <a:pt x="1499" y="578"/>
                  </a:lnTo>
                  <a:lnTo>
                    <a:pt x="1485" y="575"/>
                  </a:lnTo>
                  <a:lnTo>
                    <a:pt x="1472" y="571"/>
                  </a:lnTo>
                  <a:lnTo>
                    <a:pt x="1460" y="567"/>
                  </a:lnTo>
                  <a:lnTo>
                    <a:pt x="1449" y="563"/>
                  </a:lnTo>
                  <a:lnTo>
                    <a:pt x="1438" y="558"/>
                  </a:lnTo>
                  <a:lnTo>
                    <a:pt x="1427" y="553"/>
                  </a:lnTo>
                  <a:lnTo>
                    <a:pt x="1418" y="548"/>
                  </a:lnTo>
                  <a:lnTo>
                    <a:pt x="1409" y="543"/>
                  </a:lnTo>
                  <a:lnTo>
                    <a:pt x="1393" y="532"/>
                  </a:lnTo>
                  <a:lnTo>
                    <a:pt x="1391" y="531"/>
                  </a:lnTo>
                  <a:lnTo>
                    <a:pt x="1390" y="529"/>
                  </a:lnTo>
                  <a:lnTo>
                    <a:pt x="1389" y="527"/>
                  </a:lnTo>
                  <a:lnTo>
                    <a:pt x="1389" y="525"/>
                  </a:lnTo>
                  <a:lnTo>
                    <a:pt x="1390" y="523"/>
                  </a:lnTo>
                  <a:lnTo>
                    <a:pt x="1391" y="522"/>
                  </a:lnTo>
                  <a:lnTo>
                    <a:pt x="1440" y="446"/>
                  </a:lnTo>
                  <a:lnTo>
                    <a:pt x="1442" y="444"/>
                  </a:lnTo>
                  <a:lnTo>
                    <a:pt x="1443" y="444"/>
                  </a:lnTo>
                  <a:lnTo>
                    <a:pt x="1444" y="443"/>
                  </a:lnTo>
                  <a:lnTo>
                    <a:pt x="1446" y="443"/>
                  </a:lnTo>
                  <a:lnTo>
                    <a:pt x="1448" y="444"/>
                  </a:lnTo>
                  <a:lnTo>
                    <a:pt x="1450" y="445"/>
                  </a:lnTo>
                  <a:lnTo>
                    <a:pt x="1465" y="456"/>
                  </a:lnTo>
                  <a:lnTo>
                    <a:pt x="1483" y="465"/>
                  </a:lnTo>
                  <a:lnTo>
                    <a:pt x="1501" y="473"/>
                  </a:lnTo>
                  <a:lnTo>
                    <a:pt x="1510" y="476"/>
                  </a:lnTo>
                  <a:lnTo>
                    <a:pt x="1520" y="479"/>
                  </a:lnTo>
                  <a:lnTo>
                    <a:pt x="1529" y="482"/>
                  </a:lnTo>
                  <a:lnTo>
                    <a:pt x="1539" y="485"/>
                  </a:lnTo>
                  <a:lnTo>
                    <a:pt x="1558" y="489"/>
                  </a:lnTo>
                  <a:lnTo>
                    <a:pt x="1576" y="491"/>
                  </a:lnTo>
                  <a:lnTo>
                    <a:pt x="1594" y="492"/>
                  </a:lnTo>
                  <a:lnTo>
                    <a:pt x="1604" y="491"/>
                  </a:lnTo>
                  <a:lnTo>
                    <a:pt x="1613" y="490"/>
                  </a:lnTo>
                  <a:lnTo>
                    <a:pt x="1622" y="488"/>
                  </a:lnTo>
                  <a:lnTo>
                    <a:pt x="1629" y="486"/>
                  </a:lnTo>
                  <a:lnTo>
                    <a:pt x="1632" y="484"/>
                  </a:lnTo>
                  <a:lnTo>
                    <a:pt x="1635" y="482"/>
                  </a:lnTo>
                  <a:lnTo>
                    <a:pt x="1638" y="480"/>
                  </a:lnTo>
                  <a:lnTo>
                    <a:pt x="1640" y="477"/>
                  </a:lnTo>
                  <a:lnTo>
                    <a:pt x="1642" y="474"/>
                  </a:lnTo>
                  <a:lnTo>
                    <a:pt x="1643" y="471"/>
                  </a:lnTo>
                  <a:lnTo>
                    <a:pt x="1644" y="468"/>
                  </a:lnTo>
                  <a:lnTo>
                    <a:pt x="1644" y="464"/>
                  </a:lnTo>
                  <a:lnTo>
                    <a:pt x="1644" y="461"/>
                  </a:lnTo>
                  <a:lnTo>
                    <a:pt x="1643" y="457"/>
                  </a:lnTo>
                  <a:lnTo>
                    <a:pt x="1642" y="454"/>
                  </a:lnTo>
                  <a:lnTo>
                    <a:pt x="1641" y="451"/>
                  </a:lnTo>
                  <a:lnTo>
                    <a:pt x="1640" y="449"/>
                  </a:lnTo>
                  <a:lnTo>
                    <a:pt x="1638" y="448"/>
                  </a:lnTo>
                  <a:lnTo>
                    <a:pt x="1636" y="445"/>
                  </a:lnTo>
                  <a:lnTo>
                    <a:pt x="1629" y="441"/>
                  </a:lnTo>
                  <a:lnTo>
                    <a:pt x="1620" y="437"/>
                  </a:lnTo>
                  <a:lnTo>
                    <a:pt x="1609" y="434"/>
                  </a:lnTo>
                  <a:lnTo>
                    <a:pt x="1595" y="432"/>
                  </a:lnTo>
                  <a:lnTo>
                    <a:pt x="1579" y="429"/>
                  </a:lnTo>
                  <a:lnTo>
                    <a:pt x="1551" y="425"/>
                  </a:lnTo>
                  <a:lnTo>
                    <a:pt x="1537" y="422"/>
                  </a:lnTo>
                  <a:lnTo>
                    <a:pt x="1522" y="419"/>
                  </a:lnTo>
                  <a:lnTo>
                    <a:pt x="1508" y="415"/>
                  </a:lnTo>
                  <a:lnTo>
                    <a:pt x="1493" y="411"/>
                  </a:lnTo>
                  <a:lnTo>
                    <a:pt x="1480" y="405"/>
                  </a:lnTo>
                  <a:lnTo>
                    <a:pt x="1466" y="398"/>
                  </a:lnTo>
                  <a:lnTo>
                    <a:pt x="1460" y="395"/>
                  </a:lnTo>
                  <a:lnTo>
                    <a:pt x="1454" y="391"/>
                  </a:lnTo>
                  <a:lnTo>
                    <a:pt x="1448" y="386"/>
                  </a:lnTo>
                  <a:lnTo>
                    <a:pt x="1443" y="382"/>
                  </a:lnTo>
                  <a:lnTo>
                    <a:pt x="1438" y="377"/>
                  </a:lnTo>
                  <a:lnTo>
                    <a:pt x="1433" y="371"/>
                  </a:lnTo>
                  <a:lnTo>
                    <a:pt x="1428" y="366"/>
                  </a:lnTo>
                  <a:lnTo>
                    <a:pt x="1424" y="359"/>
                  </a:lnTo>
                  <a:lnTo>
                    <a:pt x="1420" y="353"/>
                  </a:lnTo>
                  <a:lnTo>
                    <a:pt x="1417" y="346"/>
                  </a:lnTo>
                  <a:lnTo>
                    <a:pt x="1414" y="338"/>
                  </a:lnTo>
                  <a:lnTo>
                    <a:pt x="1411" y="330"/>
                  </a:lnTo>
                  <a:lnTo>
                    <a:pt x="1410" y="322"/>
                  </a:lnTo>
                  <a:lnTo>
                    <a:pt x="1408" y="313"/>
                  </a:lnTo>
                  <a:lnTo>
                    <a:pt x="1408" y="308"/>
                  </a:lnTo>
                  <a:lnTo>
                    <a:pt x="1407" y="304"/>
                  </a:lnTo>
                  <a:lnTo>
                    <a:pt x="1407" y="294"/>
                  </a:lnTo>
                  <a:lnTo>
                    <a:pt x="1407" y="285"/>
                  </a:lnTo>
                  <a:lnTo>
                    <a:pt x="1408" y="277"/>
                  </a:lnTo>
                  <a:lnTo>
                    <a:pt x="1409" y="268"/>
                  </a:lnTo>
                  <a:lnTo>
                    <a:pt x="1410" y="261"/>
                  </a:lnTo>
                  <a:lnTo>
                    <a:pt x="1412" y="253"/>
                  </a:lnTo>
                  <a:lnTo>
                    <a:pt x="1415" y="246"/>
                  </a:lnTo>
                  <a:lnTo>
                    <a:pt x="1417" y="239"/>
                  </a:lnTo>
                  <a:lnTo>
                    <a:pt x="1420" y="232"/>
                  </a:lnTo>
                  <a:lnTo>
                    <a:pt x="1424" y="225"/>
                  </a:lnTo>
                  <a:lnTo>
                    <a:pt x="1428" y="219"/>
                  </a:lnTo>
                  <a:lnTo>
                    <a:pt x="1436" y="208"/>
                  </a:lnTo>
                  <a:lnTo>
                    <a:pt x="1441" y="202"/>
                  </a:lnTo>
                  <a:lnTo>
                    <a:pt x="1446" y="197"/>
                  </a:lnTo>
                  <a:lnTo>
                    <a:pt x="1457" y="188"/>
                  </a:lnTo>
                  <a:lnTo>
                    <a:pt x="1463" y="183"/>
                  </a:lnTo>
                  <a:lnTo>
                    <a:pt x="1469" y="179"/>
                  </a:lnTo>
                  <a:lnTo>
                    <a:pt x="1483" y="172"/>
                  </a:lnTo>
                  <a:lnTo>
                    <a:pt x="1490" y="169"/>
                  </a:lnTo>
                  <a:lnTo>
                    <a:pt x="1497" y="166"/>
                  </a:lnTo>
                  <a:lnTo>
                    <a:pt x="1512" y="161"/>
                  </a:lnTo>
                  <a:lnTo>
                    <a:pt x="1528" y="157"/>
                  </a:lnTo>
                  <a:lnTo>
                    <a:pt x="1544" y="154"/>
                  </a:lnTo>
                  <a:lnTo>
                    <a:pt x="1561" y="152"/>
                  </a:lnTo>
                  <a:lnTo>
                    <a:pt x="1579" y="152"/>
                  </a:lnTo>
                  <a:lnTo>
                    <a:pt x="1595" y="152"/>
                  </a:lnTo>
                  <a:lnTo>
                    <a:pt x="1611" y="153"/>
                  </a:lnTo>
                  <a:lnTo>
                    <a:pt x="1626" y="154"/>
                  </a:lnTo>
                  <a:lnTo>
                    <a:pt x="1641" y="156"/>
                  </a:lnTo>
                  <a:lnTo>
                    <a:pt x="1654" y="158"/>
                  </a:lnTo>
                  <a:lnTo>
                    <a:pt x="1667" y="160"/>
                  </a:lnTo>
                  <a:lnTo>
                    <a:pt x="1679" y="163"/>
                  </a:lnTo>
                  <a:lnTo>
                    <a:pt x="1691" y="167"/>
                  </a:lnTo>
                  <a:lnTo>
                    <a:pt x="1702" y="170"/>
                  </a:lnTo>
                  <a:lnTo>
                    <a:pt x="1713" y="174"/>
                  </a:lnTo>
                  <a:lnTo>
                    <a:pt x="1723" y="179"/>
                  </a:lnTo>
                  <a:lnTo>
                    <a:pt x="1733" y="183"/>
                  </a:lnTo>
                  <a:lnTo>
                    <a:pt x="1742" y="188"/>
                  </a:lnTo>
                  <a:lnTo>
                    <a:pt x="1751" y="194"/>
                  </a:lnTo>
                  <a:lnTo>
                    <a:pt x="1768" y="205"/>
                  </a:lnTo>
                  <a:lnTo>
                    <a:pt x="1770" y="207"/>
                  </a:lnTo>
                  <a:lnTo>
                    <a:pt x="1771" y="209"/>
                  </a:lnTo>
                  <a:lnTo>
                    <a:pt x="1772" y="211"/>
                  </a:lnTo>
                  <a:lnTo>
                    <a:pt x="1772" y="212"/>
                  </a:lnTo>
                  <a:lnTo>
                    <a:pt x="1771" y="215"/>
                  </a:lnTo>
                  <a:lnTo>
                    <a:pt x="1770" y="216"/>
                  </a:lnTo>
                  <a:lnTo>
                    <a:pt x="1722" y="288"/>
                  </a:lnTo>
                  <a:lnTo>
                    <a:pt x="1720" y="290"/>
                  </a:lnTo>
                  <a:lnTo>
                    <a:pt x="1718" y="292"/>
                  </a:lnTo>
                  <a:lnTo>
                    <a:pt x="1716" y="292"/>
                  </a:lnTo>
                  <a:lnTo>
                    <a:pt x="1715" y="292"/>
                  </a:lnTo>
                  <a:lnTo>
                    <a:pt x="1711" y="292"/>
                  </a:lnTo>
                  <a:lnTo>
                    <a:pt x="1708" y="290"/>
                  </a:lnTo>
                  <a:lnTo>
                    <a:pt x="1693" y="282"/>
                  </a:lnTo>
                  <a:lnTo>
                    <a:pt x="1677" y="274"/>
                  </a:lnTo>
                  <a:lnTo>
                    <a:pt x="1662" y="268"/>
                  </a:lnTo>
                  <a:lnTo>
                    <a:pt x="1647" y="263"/>
                  </a:lnTo>
                  <a:lnTo>
                    <a:pt x="1633" y="258"/>
                  </a:lnTo>
                  <a:lnTo>
                    <a:pt x="1619" y="255"/>
                  </a:lnTo>
                  <a:lnTo>
                    <a:pt x="1612" y="254"/>
                  </a:lnTo>
                  <a:lnTo>
                    <a:pt x="1606" y="254"/>
                  </a:lnTo>
                  <a:lnTo>
                    <a:pt x="1593" y="253"/>
                  </a:lnTo>
                  <a:lnTo>
                    <a:pt x="1584" y="253"/>
                  </a:lnTo>
                  <a:lnTo>
                    <a:pt x="1576" y="254"/>
                  </a:lnTo>
                  <a:lnTo>
                    <a:pt x="1568" y="256"/>
                  </a:lnTo>
                  <a:lnTo>
                    <a:pt x="1562" y="259"/>
                  </a:lnTo>
                  <a:lnTo>
                    <a:pt x="1560" y="261"/>
                  </a:lnTo>
                  <a:lnTo>
                    <a:pt x="1557" y="263"/>
                  </a:lnTo>
                  <a:lnTo>
                    <a:pt x="1554" y="267"/>
                  </a:lnTo>
                  <a:lnTo>
                    <a:pt x="1552" y="270"/>
                  </a:lnTo>
                  <a:lnTo>
                    <a:pt x="1551" y="273"/>
                  </a:lnTo>
                  <a:lnTo>
                    <a:pt x="1551" y="276"/>
                  </a:lnTo>
                  <a:lnTo>
                    <a:pt x="1550" y="280"/>
                  </a:lnTo>
                  <a:lnTo>
                    <a:pt x="1551" y="283"/>
                  </a:lnTo>
                  <a:lnTo>
                    <a:pt x="1551" y="286"/>
                  </a:lnTo>
                  <a:lnTo>
                    <a:pt x="1553" y="289"/>
                  </a:lnTo>
                  <a:lnTo>
                    <a:pt x="1555" y="292"/>
                  </a:lnTo>
                  <a:lnTo>
                    <a:pt x="1557" y="295"/>
                  </a:lnTo>
                  <a:lnTo>
                    <a:pt x="1560" y="297"/>
                  </a:lnTo>
                  <a:lnTo>
                    <a:pt x="1563" y="299"/>
                  </a:lnTo>
                  <a:lnTo>
                    <a:pt x="1567" y="301"/>
                  </a:lnTo>
                  <a:lnTo>
                    <a:pt x="1576" y="304"/>
                  </a:lnTo>
                  <a:lnTo>
                    <a:pt x="1587" y="307"/>
                  </a:lnTo>
                  <a:lnTo>
                    <a:pt x="1600" y="309"/>
                  </a:lnTo>
                  <a:lnTo>
                    <a:pt x="1615" y="312"/>
                  </a:lnTo>
                  <a:lnTo>
                    <a:pt x="1642" y="316"/>
                  </a:lnTo>
                  <a:lnTo>
                    <a:pt x="1657" y="318"/>
                  </a:lnTo>
                  <a:lnTo>
                    <a:pt x="1672" y="321"/>
                  </a:lnTo>
                  <a:lnTo>
                    <a:pt x="1686" y="325"/>
                  </a:lnTo>
                  <a:lnTo>
                    <a:pt x="1701" y="329"/>
                  </a:lnTo>
                  <a:lnTo>
                    <a:pt x="1715" y="334"/>
                  </a:lnTo>
                  <a:lnTo>
                    <a:pt x="1728" y="340"/>
                  </a:lnTo>
                  <a:lnTo>
                    <a:pt x="1740" y="348"/>
                  </a:lnTo>
                  <a:lnTo>
                    <a:pt x="1746" y="352"/>
                  </a:lnTo>
                  <a:lnTo>
                    <a:pt x="1752" y="356"/>
                  </a:lnTo>
                  <a:lnTo>
                    <a:pt x="1757" y="361"/>
                  </a:lnTo>
                  <a:lnTo>
                    <a:pt x="1762" y="366"/>
                  </a:lnTo>
                  <a:lnTo>
                    <a:pt x="1766" y="371"/>
                  </a:lnTo>
                  <a:lnTo>
                    <a:pt x="1771" y="377"/>
                  </a:lnTo>
                  <a:lnTo>
                    <a:pt x="1774" y="383"/>
                  </a:lnTo>
                  <a:lnTo>
                    <a:pt x="1778" y="390"/>
                  </a:lnTo>
                  <a:lnTo>
                    <a:pt x="1781" y="397"/>
                  </a:lnTo>
                  <a:lnTo>
                    <a:pt x="1783" y="404"/>
                  </a:lnTo>
                  <a:lnTo>
                    <a:pt x="1785" y="412"/>
                  </a:lnTo>
                  <a:lnTo>
                    <a:pt x="1787" y="420"/>
                  </a:lnTo>
                  <a:lnTo>
                    <a:pt x="1787" y="425"/>
                  </a:lnTo>
                  <a:lnTo>
                    <a:pt x="1787" y="429"/>
                  </a:lnTo>
                  <a:lnTo>
                    <a:pt x="1788" y="438"/>
                  </a:lnTo>
                  <a:lnTo>
                    <a:pt x="1787" y="449"/>
                  </a:lnTo>
                  <a:lnTo>
                    <a:pt x="1787" y="458"/>
                  </a:lnTo>
                  <a:lnTo>
                    <a:pt x="1785" y="468"/>
                  </a:lnTo>
                  <a:lnTo>
                    <a:pt x="1783" y="477"/>
                  </a:lnTo>
                  <a:lnTo>
                    <a:pt x="1781" y="485"/>
                  </a:lnTo>
                  <a:lnTo>
                    <a:pt x="1778" y="494"/>
                  </a:lnTo>
                  <a:lnTo>
                    <a:pt x="1775" y="501"/>
                  </a:lnTo>
                  <a:lnTo>
                    <a:pt x="1771" y="509"/>
                  </a:lnTo>
                  <a:lnTo>
                    <a:pt x="1767" y="516"/>
                  </a:lnTo>
                  <a:lnTo>
                    <a:pt x="1763" y="523"/>
                  </a:lnTo>
                  <a:lnTo>
                    <a:pt x="1758" y="529"/>
                  </a:lnTo>
                  <a:lnTo>
                    <a:pt x="1752" y="535"/>
                  </a:lnTo>
                  <a:lnTo>
                    <a:pt x="1747" y="540"/>
                  </a:lnTo>
                  <a:lnTo>
                    <a:pt x="1741" y="546"/>
                  </a:lnTo>
                  <a:lnTo>
                    <a:pt x="1734" y="550"/>
                  </a:lnTo>
                  <a:lnTo>
                    <a:pt x="1728" y="555"/>
                  </a:lnTo>
                  <a:lnTo>
                    <a:pt x="1721" y="559"/>
                  </a:lnTo>
                  <a:lnTo>
                    <a:pt x="1714" y="563"/>
                  </a:lnTo>
                  <a:lnTo>
                    <a:pt x="1699" y="570"/>
                  </a:lnTo>
                  <a:lnTo>
                    <a:pt x="1683" y="576"/>
                  </a:lnTo>
                  <a:lnTo>
                    <a:pt x="1675" y="578"/>
                  </a:lnTo>
                  <a:lnTo>
                    <a:pt x="1666" y="580"/>
                  </a:lnTo>
                  <a:lnTo>
                    <a:pt x="1649" y="584"/>
                  </a:lnTo>
                  <a:lnTo>
                    <a:pt x="1631" y="586"/>
                  </a:lnTo>
                  <a:lnTo>
                    <a:pt x="1613" y="588"/>
                  </a:lnTo>
                  <a:lnTo>
                    <a:pt x="1595" y="5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(c)" hidden="1"/>
          <p:cNvSpPr txBox="1"/>
          <p:nvPr userDrawn="1"/>
        </p:nvSpPr>
        <p:spPr>
          <a:xfrm>
            <a:off x="11946442" y="6891795"/>
            <a:ext cx="2388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metsaliitto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45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3" r:id="rId3"/>
    <p:sldLayoutId id="2147483702" r:id="rId4"/>
    <p:sldLayoutId id="2147483704" r:id="rId5"/>
    <p:sldLayoutId id="2147483649" r:id="rId6"/>
    <p:sldLayoutId id="2147483686" r:id="rId7"/>
    <p:sldLayoutId id="2147483651" r:id="rId8"/>
    <p:sldLayoutId id="2147483697" r:id="rId9"/>
    <p:sldLayoutId id="2147483698" r:id="rId10"/>
    <p:sldLayoutId id="2147483699" r:id="rId11"/>
    <p:sldLayoutId id="2147483705" r:id="rId12"/>
    <p:sldLayoutId id="2147483700" r:id="rId13"/>
    <p:sldLayoutId id="2147483650" r:id="rId14"/>
    <p:sldLayoutId id="2147483652" r:id="rId15"/>
    <p:sldLayoutId id="2147483682" r:id="rId16"/>
    <p:sldLayoutId id="2147483683" r:id="rId17"/>
    <p:sldLayoutId id="2147483663" r:id="rId18"/>
    <p:sldLayoutId id="2147483662" r:id="rId19"/>
    <p:sldLayoutId id="2147483668" r:id="rId20"/>
    <p:sldLayoutId id="2147483669" r:id="rId21"/>
    <p:sldLayoutId id="2147483684" r:id="rId22"/>
    <p:sldLayoutId id="2147483670" r:id="rId23"/>
    <p:sldLayoutId id="2147483701" r:id="rId24"/>
    <p:sldLayoutId id="2147483706" r:id="rId25"/>
    <p:sldLayoutId id="2147483673" r:id="rId26"/>
    <p:sldLayoutId id="2147483654" r:id="rId27"/>
    <p:sldLayoutId id="2147483690" r:id="rId28"/>
    <p:sldLayoutId id="2147483703" r:id="rId29"/>
    <p:sldLayoutId id="2147483695" r:id="rId30"/>
    <p:sldLayoutId id="2147483696" r:id="rId31"/>
    <p:sldLayoutId id="2147483707" r:id="rId32"/>
    <p:sldLayoutId id="2147483708" r:id="rId33"/>
    <p:sldLayoutId id="2147483709" r:id="rId34"/>
    <p:sldLayoutId id="2147483710" r:id="rId35"/>
    <p:sldLayoutId id="2147483711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121917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69875" algn="l" defTabSz="121917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9875" algn="l" defTabSz="121917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269875" algn="l" defTabSz="121917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701800" indent="-263525" algn="l" defTabSz="121917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971675" indent="-269875" algn="l" defTabSz="121917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2241550" indent="-269875" algn="l" defTabSz="121917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2513013" indent="-269875" algn="l" defTabSz="121917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2782888" indent="-271463" algn="l" defTabSz="1219170" rtl="0" eaLnBrk="1" latinLnBrk="0" hangingPunct="1">
        <a:spcBef>
          <a:spcPts val="800"/>
        </a:spcBef>
        <a:buClr>
          <a:schemeClr val="tx1"/>
        </a:buClr>
        <a:buFont typeface="Arial" panose="020B0604020202020204" pitchFamily="34" charset="0"/>
        <a:buChar char="•"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eambroker.com/channel/6ornr1td/cw3arcxr" TargetMode="External"/><Relationship Id="rId2" Type="http://schemas.openxmlformats.org/officeDocument/2006/relationships/hyperlink" Target="https://databank.metsagroup.com/l/75SfzGZkfZNC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AA32D88-860D-4DCB-87B3-1E91153C858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9" r="32073"/>
          <a:stretch/>
        </p:blipFill>
        <p:spPr>
          <a:xfrm>
            <a:off x="1" y="1"/>
            <a:ext cx="4008438" cy="6858000"/>
          </a:xfr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BE92B3B-6A02-4C26-8F45-0EA4F00BC98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6CA5E9-B2BF-4462-83F1-3DD4D6BFB3CF}" type="datetime1">
              <a:rPr lang="en-GB" smtClean="0"/>
              <a:t>11/09/2022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B5169A9-616D-4676-AA26-50B2C438CE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Presentation name / Author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8060971-AEF8-4A9A-B208-39AACC0D55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9A9DD20-CAF7-4C7B-BD95-E1CEA7F1A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Metsä Group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D66649CF-8047-4A1A-82C2-1B5554894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Yhdessä turvallisesti liikenteessä</a:t>
            </a:r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D749DAA9-D2D4-4737-810F-62ED4EAA7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Liikenneturvallisuuden opetusmateriaali</a:t>
            </a:r>
          </a:p>
        </p:txBody>
      </p:sp>
    </p:spTree>
    <p:extLst>
      <p:ext uri="{BB962C8B-B14F-4D97-AF65-F5344CB8AC3E}">
        <p14:creationId xmlns:p14="http://schemas.microsoft.com/office/powerpoint/2010/main" val="16700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FF70DB6-2EAB-4F89-B9CA-376BA31E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46" y="2230585"/>
            <a:ext cx="4704424" cy="4222751"/>
          </a:xfrm>
        </p:spPr>
        <p:txBody>
          <a:bodyPr/>
          <a:lstStyle/>
          <a:p>
            <a:r>
              <a:rPr lang="fi-FI" sz="1800" dirty="0"/>
              <a:t>Me Metsä Groupilla haluamme olla osaltamme varmistamassa, että liikkuminen paikkakunnalla on turvallista</a:t>
            </a:r>
          </a:p>
          <a:p>
            <a:r>
              <a:rPr lang="fi-FI" sz="1800" dirty="0"/>
              <a:t>Tämä opetusmateriaali on laadittu aina ajankohtaisen ja tärkeän aiheen, eli liikenneturvallisuuden käsittelemiseksi koulullanne yhdessä oppilaiden kanssa </a:t>
            </a:r>
          </a:p>
          <a:p>
            <a:r>
              <a:rPr lang="fi-FI" sz="1800" dirty="0"/>
              <a:t>Toivomme, että materiaali tarjoaa opettavaisia hetkiä, oivalluksia ja innostaa pohtimaan liikenneturvallisuusasioita niin koulutiellä kuin vapaa-ajalla</a:t>
            </a:r>
          </a:p>
        </p:txBody>
      </p:sp>
      <p:pic>
        <p:nvPicPr>
          <p:cNvPr id="9" name="Kuvan paikkamerkki 8" descr="Kuva, joka sisältää kohteen lelu&#10;&#10;Kuvaus luotu automaattisesti">
            <a:extLst>
              <a:ext uri="{FF2B5EF4-FFF2-40B4-BE49-F238E27FC236}">
                <a16:creationId xmlns:a16="http://schemas.microsoft.com/office/drawing/2014/main" id="{BDA59485-A5FB-43D4-9750-D1F9869E3D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9" r="18501"/>
          <a:stretch/>
        </p:blipFill>
        <p:spPr>
          <a:xfrm>
            <a:off x="6096000" y="0"/>
            <a:ext cx="6096000" cy="6858000"/>
          </a:xfr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C42FACBD-1E3F-49BD-AF3F-699CEE19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46" y="916188"/>
            <a:ext cx="4944438" cy="575732"/>
          </a:xfrm>
        </p:spPr>
        <p:txBody>
          <a:bodyPr/>
          <a:lstStyle/>
          <a:p>
            <a:r>
              <a:rPr lang="fi-FI" dirty="0"/>
              <a:t>Liikenneturvallisuus on meidän yhteinen asiamme </a:t>
            </a:r>
          </a:p>
        </p:txBody>
      </p:sp>
    </p:spTree>
    <p:extLst>
      <p:ext uri="{BB962C8B-B14F-4D97-AF65-F5344CB8AC3E}">
        <p14:creationId xmlns:p14="http://schemas.microsoft.com/office/powerpoint/2010/main" val="233764836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18A69924-EDB8-4D95-B317-CBC5A4A46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3" y="1220755"/>
            <a:ext cx="5376499" cy="4222751"/>
          </a:xfrm>
        </p:spPr>
        <p:txBody>
          <a:bodyPr/>
          <a:lstStyle/>
          <a:p>
            <a:r>
              <a:rPr lang="fi-FI" dirty="0"/>
              <a:t>Materiaali sisältää liikenneturvallisuusaiheisen </a:t>
            </a:r>
            <a:br>
              <a:rPr lang="fi-FI" dirty="0"/>
            </a:br>
            <a:r>
              <a:rPr lang="fi-FI" dirty="0"/>
              <a:t>Yhdessä turvallisesti liikenteessä </a:t>
            </a:r>
            <a:br>
              <a:rPr lang="fi-FI" dirty="0"/>
            </a:br>
            <a:r>
              <a:rPr lang="fi-FI" dirty="0"/>
              <a:t>-animaation (kesto n. kolme minuuttia). Animaation voi joko </a:t>
            </a:r>
          </a:p>
          <a:p>
            <a:pPr lvl="1"/>
            <a:r>
              <a:rPr lang="fi-FI" dirty="0"/>
              <a:t>ladata koneelle </a:t>
            </a:r>
            <a:r>
              <a:rPr lang="fi-FI" b="1" dirty="0">
                <a:hlinkClick r:id="rId2"/>
              </a:rPr>
              <a:t>täältä</a:t>
            </a:r>
            <a:r>
              <a:rPr lang="fi-FI" dirty="0"/>
              <a:t> tai </a:t>
            </a:r>
          </a:p>
          <a:p>
            <a:pPr lvl="1"/>
            <a:r>
              <a:rPr lang="fi-FI" dirty="0"/>
              <a:t>katsoa </a:t>
            </a:r>
            <a:r>
              <a:rPr lang="fi-FI" b="1" dirty="0">
                <a:hlinkClick r:id="rId3"/>
              </a:rPr>
              <a:t>täällä</a:t>
            </a:r>
            <a:r>
              <a:rPr lang="fi-FI" b="1" dirty="0"/>
              <a:t> </a:t>
            </a:r>
          </a:p>
          <a:p>
            <a:r>
              <a:rPr lang="fi-FI" dirty="0"/>
              <a:t>Voitte katsoa koko animaation kerralla ja käydä sen jälkeen keskustelua animaation aiheista.</a:t>
            </a:r>
          </a:p>
          <a:p>
            <a:r>
              <a:rPr lang="fi-FI" dirty="0"/>
              <a:t>Toinen vaihtoehto on pysähtyä animaation aikana pohtimaan yhdessä erilaisia tilanteita, joita videon päähenkilö Valo koulumatkallaan kohtaa.</a:t>
            </a:r>
          </a:p>
        </p:txBody>
      </p:sp>
      <p:pic>
        <p:nvPicPr>
          <p:cNvPr id="9" name="Kuvan paikkamerkki 8" descr="Kuva, joka sisältää kohteen lelu, tietokone&#10;&#10;Kuvaus luotu automaattisesti">
            <a:extLst>
              <a:ext uri="{FF2B5EF4-FFF2-40B4-BE49-F238E27FC236}">
                <a16:creationId xmlns:a16="http://schemas.microsoft.com/office/drawing/2014/main" id="{441928BB-4A00-4527-B475-341F2CE504F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5" r="25000"/>
          <a:stretch/>
        </p:blipFill>
        <p:spPr>
          <a:xfrm>
            <a:off x="6672064" y="0"/>
            <a:ext cx="5519936" cy="6858000"/>
          </a:xfr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32BB2CBF-EBB4-4A90-A63C-10033F0E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4" y="452670"/>
            <a:ext cx="4704413" cy="575732"/>
          </a:xfrm>
        </p:spPr>
        <p:txBody>
          <a:bodyPr/>
          <a:lstStyle/>
          <a:p>
            <a:r>
              <a:rPr lang="fi-FI" dirty="0"/>
              <a:t>Materiaalin sisältö </a:t>
            </a:r>
          </a:p>
        </p:txBody>
      </p:sp>
    </p:spTree>
    <p:extLst>
      <p:ext uri="{BB962C8B-B14F-4D97-AF65-F5344CB8AC3E}">
        <p14:creationId xmlns:p14="http://schemas.microsoft.com/office/powerpoint/2010/main" val="14986012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C7A8A09-2E88-4A33-A33C-F296B826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3" y="2132856"/>
            <a:ext cx="4704424" cy="3791696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Pysäyttäkää video seuraavissa kohdissa ja pohtikaa näitä asioita yhdessä:</a:t>
            </a:r>
          </a:p>
          <a:p>
            <a:r>
              <a:rPr lang="fi-FI" sz="1600" b="1" dirty="0"/>
              <a:t>Kohta 0:29: </a:t>
            </a:r>
            <a:r>
              <a:rPr lang="fi-FI" sz="1600" dirty="0"/>
              <a:t>Miksi heijastimia kannattaa käyttää? Mitkä ovat parhaat paikat heijastimelle?</a:t>
            </a:r>
          </a:p>
          <a:p>
            <a:r>
              <a:rPr lang="fi-FI" sz="1600" b="1" dirty="0"/>
              <a:t>Kohta 00:41: </a:t>
            </a:r>
            <a:r>
              <a:rPr lang="fi-FI" sz="1600" dirty="0"/>
              <a:t>Mitä asioita tietä ylittäessä tulee huomioida?</a:t>
            </a:r>
          </a:p>
          <a:p>
            <a:r>
              <a:rPr lang="fi-FI" sz="1600" b="1" dirty="0"/>
              <a:t>Kohta 1:13: </a:t>
            </a:r>
            <a:r>
              <a:rPr lang="fi-FI" sz="1600" dirty="0"/>
              <a:t>Mitä asioita on hyvä ottaa huomioon, kun kohtaa rekan liikenteessä? Entä miten voi varmistaa, että rekkakuski huomaa sinut?</a:t>
            </a:r>
          </a:p>
          <a:p>
            <a:r>
              <a:rPr lang="fi-FI" sz="1600" b="1" dirty="0"/>
              <a:t>Kohta 2:10: </a:t>
            </a:r>
            <a:r>
              <a:rPr lang="fi-FI" sz="1600" dirty="0"/>
              <a:t>Miten tie ylitetään turvallisesti pyörällä tai muulla menopelillä?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n paikkamerkki 3" descr="Kuva, joka sisältää kohteen pöytä, tietokone, seisominen, kannettava&#10;&#10;Kuvaus luotu automaattisesti">
            <a:extLst>
              <a:ext uri="{FF2B5EF4-FFF2-40B4-BE49-F238E27FC236}">
                <a16:creationId xmlns:a16="http://schemas.microsoft.com/office/drawing/2014/main" id="{34231FB0-CA58-4808-8237-5966BBCB9D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r="41736"/>
          <a:stretch/>
        </p:blipFill>
        <p:spPr>
          <a:xfrm>
            <a:off x="6096000" y="0"/>
            <a:ext cx="6096000" cy="6858000"/>
          </a:xfr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E9BC79F5-F8EC-4FAD-BD08-36940A26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33453"/>
            <a:ext cx="4704413" cy="575732"/>
          </a:xfrm>
        </p:spPr>
        <p:txBody>
          <a:bodyPr/>
          <a:lstStyle/>
          <a:p>
            <a:r>
              <a:rPr lang="fi-FI" sz="2400" dirty="0"/>
              <a:t>Vinkkejä materiaalin läpikäyntiin</a:t>
            </a:r>
            <a:br>
              <a:rPr lang="fi-FI" sz="2400" dirty="0"/>
            </a:br>
            <a:r>
              <a:rPr lang="fi-FI" sz="2400" b="0" dirty="0">
                <a:solidFill>
                  <a:schemeClr val="accent4"/>
                </a:solidFill>
              </a:rPr>
              <a:t>Animaation aikana pohdittavat kysymykset </a:t>
            </a:r>
          </a:p>
        </p:txBody>
      </p:sp>
    </p:spTree>
    <p:extLst>
      <p:ext uri="{BB962C8B-B14F-4D97-AF65-F5344CB8AC3E}">
        <p14:creationId xmlns:p14="http://schemas.microsoft.com/office/powerpoint/2010/main" val="123018042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C7A8A09-2E88-4A33-A33C-F296B826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879013"/>
            <a:ext cx="7104791" cy="4222751"/>
          </a:xfrm>
        </p:spPr>
        <p:txBody>
          <a:bodyPr/>
          <a:lstStyle/>
          <a:p>
            <a:r>
              <a:rPr lang="fi-FI" sz="1800" dirty="0"/>
              <a:t>Mikä asia tai kohta videolla jäi erityisesti mieleen?</a:t>
            </a:r>
          </a:p>
          <a:p>
            <a:r>
              <a:rPr lang="fi-FI" sz="1800" dirty="0"/>
              <a:t>Mitkä olivat animaation kolme tärkeintä oppia?</a:t>
            </a:r>
          </a:p>
          <a:p>
            <a:r>
              <a:rPr lang="fi-FI" sz="1800" dirty="0"/>
              <a:t>Pohtikaa koulunne lähiympäristöä. Onko siinä paikkoja tai liikennettä, johon tulisi kiinnittää erityistä tarkkaavaisuutta?</a:t>
            </a:r>
          </a:p>
          <a:p>
            <a:r>
              <a:rPr lang="fi-FI" sz="1800" dirty="0"/>
              <a:t>Onko koulumatkanne varrella sellaisia paikkoja, joista ette ole ihan varmoja, miten niissä tulee kulkea?</a:t>
            </a:r>
          </a:p>
          <a:p>
            <a:r>
              <a:rPr lang="fi-FI" sz="1800" dirty="0"/>
              <a:t>Mihin asioihin tulee kiinnittää huomiota pimeällä liikkuessa? Entä talvella? </a:t>
            </a:r>
          </a:p>
          <a:p>
            <a:r>
              <a:rPr lang="fi-FI" sz="1800" dirty="0"/>
              <a:t>Millaiset varusteet tulee olla pyöräillessä ja/tai </a:t>
            </a:r>
            <a:r>
              <a:rPr lang="fi-FI" sz="1800" dirty="0" err="1"/>
              <a:t>potkulautaillessa</a:t>
            </a:r>
            <a:r>
              <a:rPr lang="fi-FI" sz="1800" dirty="0"/>
              <a:t>? </a:t>
            </a:r>
          </a:p>
          <a:p>
            <a:r>
              <a:rPr lang="fi-FI" sz="1800" dirty="0"/>
              <a:t>Laatikaa yhdessä turvallisen koulutien huoneentaulu, johon kirjaatte ylös tärkeimmät liikenteessä muistettavat asiat. </a:t>
            </a:r>
          </a:p>
          <a:p>
            <a:endParaRPr lang="fi-FI" dirty="0"/>
          </a:p>
        </p:txBody>
      </p:sp>
      <p:pic>
        <p:nvPicPr>
          <p:cNvPr id="4" name="Kuvan paikkamerkki 3" descr="Kuva, joka sisältää kohteen tietokone, kello, juna&#10;&#10;Kuvaus luotu automaattisesti">
            <a:extLst>
              <a:ext uri="{FF2B5EF4-FFF2-40B4-BE49-F238E27FC236}">
                <a16:creationId xmlns:a16="http://schemas.microsoft.com/office/drawing/2014/main" id="{AE8DE249-20BD-4472-BAB7-6C69D048A18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7" r="21650"/>
          <a:stretch/>
        </p:blipFill>
        <p:spPr>
          <a:xfrm>
            <a:off x="8112224" y="0"/>
            <a:ext cx="4079776" cy="6858000"/>
          </a:xfr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E9BC79F5-F8EC-4FAD-BD08-36940A26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2" y="742158"/>
            <a:ext cx="7200802" cy="575733"/>
          </a:xfrm>
        </p:spPr>
        <p:txBody>
          <a:bodyPr/>
          <a:lstStyle/>
          <a:p>
            <a:r>
              <a:rPr lang="fi-FI" sz="2400" dirty="0"/>
              <a:t>Vinkkejä materiaalin läpikäyntiin</a:t>
            </a:r>
            <a:br>
              <a:rPr lang="fi-FI" sz="2400" dirty="0"/>
            </a:br>
            <a:r>
              <a:rPr lang="fi-FI" sz="2400" b="0" dirty="0">
                <a:solidFill>
                  <a:schemeClr val="accent4"/>
                </a:solidFill>
              </a:rPr>
              <a:t>Animaation jälkeen pohdittavia kysymyksiä ja tehtäviä</a:t>
            </a:r>
          </a:p>
        </p:txBody>
      </p:sp>
    </p:spTree>
    <p:extLst>
      <p:ext uri="{BB962C8B-B14F-4D97-AF65-F5344CB8AC3E}">
        <p14:creationId xmlns:p14="http://schemas.microsoft.com/office/powerpoint/2010/main" val="28241475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0CD3872-7C3E-4B86-8233-C7AF359E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0A2AE-0DAD-4208-996B-E7D91FF82B3D}" type="datetime1">
              <a:rPr lang="en-GB" smtClean="0"/>
              <a:pPr/>
              <a:t>11/09/2022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1C8BAA7-4C01-462E-BFF8-BD70CA79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 / Author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889689-E264-46FC-862A-38BAB2F8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5110-65A2-4B67-BF3F-8D6D3162EF46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7" name="Kuvan paikkamerkki 6" descr="Kuva, joka sisältää kohteen istuminen, merkki, näyttö, valkokangas&#10;&#10;Kuvaus luotu automaattisesti">
            <a:extLst>
              <a:ext uri="{FF2B5EF4-FFF2-40B4-BE49-F238E27FC236}">
                <a16:creationId xmlns:a16="http://schemas.microsoft.com/office/drawing/2014/main" id="{F3A109E5-3C6B-478B-B5ED-FF336DCA2A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273043AB-6A08-4C9B-80FD-417D8F60F1A5}"/>
              </a:ext>
            </a:extLst>
          </p:cNvPr>
          <p:cNvSpPr/>
          <p:nvPr/>
        </p:nvSpPr>
        <p:spPr>
          <a:xfrm>
            <a:off x="3840290" y="2599218"/>
            <a:ext cx="4800533" cy="480053"/>
          </a:xfrm>
          <a:prstGeom prst="rect">
            <a:avLst/>
          </a:prstGeom>
          <a:solidFill>
            <a:srgbClr val="EB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88C7777-C4AB-4D09-9E86-AECC6A272C3A}"/>
              </a:ext>
            </a:extLst>
          </p:cNvPr>
          <p:cNvSpPr txBox="1"/>
          <p:nvPr/>
        </p:nvSpPr>
        <p:spPr>
          <a:xfrm>
            <a:off x="3599723" y="2377408"/>
            <a:ext cx="5568619" cy="589380"/>
          </a:xfrm>
          <a:prstGeom prst="rect">
            <a:avLst/>
          </a:prstGeom>
          <a:noFill/>
        </p:spPr>
        <p:txBody>
          <a:bodyPr wrap="square" lIns="48000" tIns="48000" rIns="48000" bIns="48000" rtlCol="0">
            <a:spAutoFit/>
          </a:bodyPr>
          <a:lstStyle/>
          <a:p>
            <a:pPr algn="ctr">
              <a:spcBef>
                <a:spcPts val="800"/>
              </a:spcBef>
              <a:buClr>
                <a:schemeClr val="tx1"/>
              </a:buClr>
            </a:pPr>
            <a:r>
              <a:rPr lang="fi-FI" sz="3200" b="1" dirty="0"/>
              <a:t>Turvallista koulumatkaa! </a:t>
            </a:r>
          </a:p>
        </p:txBody>
      </p:sp>
    </p:spTree>
    <p:extLst>
      <p:ext uri="{BB962C8B-B14F-4D97-AF65-F5344CB8AC3E}">
        <p14:creationId xmlns:p14="http://schemas.microsoft.com/office/powerpoint/2010/main" val="65932022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etsä">
  <a:themeElements>
    <a:clrScheme name="Metsä">
      <a:dk1>
        <a:srgbClr val="363534"/>
      </a:dk1>
      <a:lt1>
        <a:sysClr val="window" lastClr="FFFFFF"/>
      </a:lt1>
      <a:dk2>
        <a:srgbClr val="ACC0C3"/>
      </a:dk2>
      <a:lt2>
        <a:srgbClr val="CDCDCD"/>
      </a:lt2>
      <a:accent1>
        <a:srgbClr val="62A700"/>
      </a:accent1>
      <a:accent2>
        <a:srgbClr val="363534"/>
      </a:accent2>
      <a:accent3>
        <a:srgbClr val="CDCDCD"/>
      </a:accent3>
      <a:accent4>
        <a:srgbClr val="588087"/>
      </a:accent4>
      <a:accent5>
        <a:srgbClr val="808176"/>
      </a:accent5>
      <a:accent6>
        <a:srgbClr val="AE6060"/>
      </a:accent6>
      <a:hlink>
        <a:srgbClr val="62A700"/>
      </a:hlink>
      <a:folHlink>
        <a:srgbClr val="004165"/>
      </a:folHlink>
    </a:clrScheme>
    <a:fontScheme name="Metsä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marL="179388" indent="-179388">
          <a:spcBef>
            <a:spcPts val="600"/>
          </a:spcBef>
          <a:buClr>
            <a:schemeClr val="tx1"/>
          </a:buClr>
          <a:buFont typeface="Arial" panose="020B0604020202020204" pitchFamily="34" charset="0"/>
          <a:buChar char="•"/>
          <a:defRPr sz="16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9630D52-8EC6-4BB2-8AAB-9DD491F8C7CA}" vid="{F5012EF2-E825-4750-9C31-446C1B040ED2}"/>
    </a:ext>
  </a:extLst>
</a:theme>
</file>

<file path=ppt/theme/theme2.xml><?xml version="1.0" encoding="utf-8"?>
<a:theme xmlns:a="http://schemas.openxmlformats.org/drawingml/2006/main" name="Office Theme">
  <a:themeElements>
    <a:clrScheme name="Metsä">
      <a:dk1>
        <a:srgbClr val="363534"/>
      </a:dk1>
      <a:lt1>
        <a:sysClr val="window" lastClr="FFFFFF"/>
      </a:lt1>
      <a:dk2>
        <a:srgbClr val="ACC0C3"/>
      </a:dk2>
      <a:lt2>
        <a:srgbClr val="CDCDCD"/>
      </a:lt2>
      <a:accent1>
        <a:srgbClr val="62A700"/>
      </a:accent1>
      <a:accent2>
        <a:srgbClr val="363534"/>
      </a:accent2>
      <a:accent3>
        <a:srgbClr val="CDCDCD"/>
      </a:accent3>
      <a:accent4>
        <a:srgbClr val="588087"/>
      </a:accent4>
      <a:accent5>
        <a:srgbClr val="808176"/>
      </a:accent5>
      <a:accent6>
        <a:srgbClr val="AE6060"/>
      </a:accent6>
      <a:hlink>
        <a:srgbClr val="62A700"/>
      </a:hlink>
      <a:folHlink>
        <a:srgbClr val="004165"/>
      </a:folHlink>
    </a:clrScheme>
    <a:fontScheme name="Metsä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tsä">
      <a:dk1>
        <a:srgbClr val="363534"/>
      </a:dk1>
      <a:lt1>
        <a:sysClr val="window" lastClr="FFFFFF"/>
      </a:lt1>
      <a:dk2>
        <a:srgbClr val="ACC0C3"/>
      </a:dk2>
      <a:lt2>
        <a:srgbClr val="CDCDCD"/>
      </a:lt2>
      <a:accent1>
        <a:srgbClr val="62A700"/>
      </a:accent1>
      <a:accent2>
        <a:srgbClr val="363534"/>
      </a:accent2>
      <a:accent3>
        <a:srgbClr val="CDCDCD"/>
      </a:accent3>
      <a:accent4>
        <a:srgbClr val="588087"/>
      </a:accent4>
      <a:accent5>
        <a:srgbClr val="808176"/>
      </a:accent5>
      <a:accent6>
        <a:srgbClr val="AE6060"/>
      </a:accent6>
      <a:hlink>
        <a:srgbClr val="62A700"/>
      </a:hlink>
      <a:folHlink>
        <a:srgbClr val="004165"/>
      </a:folHlink>
    </a:clrScheme>
    <a:fontScheme name="Metsä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1de2e8-0d28-4e3b-92c5-ddb0ece3e7a9" xsi:nil="true"/>
    <lcf76f155ced4ddcb4097134ff3c332f xmlns="2c92479c-29ee-4c13-880e-291837e3552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8CB0BBF84894D90B926E9F8C8B0D0" ma:contentTypeVersion="13" ma:contentTypeDescription="Create a new document." ma:contentTypeScope="" ma:versionID="e2e967865c36589478290ec579541f77">
  <xsd:schema xmlns:xsd="http://www.w3.org/2001/XMLSchema" xmlns:xs="http://www.w3.org/2001/XMLSchema" xmlns:p="http://schemas.microsoft.com/office/2006/metadata/properties" xmlns:ns2="2c92479c-29ee-4c13-880e-291837e3552c" xmlns:ns3="a51de2e8-0d28-4e3b-92c5-ddb0ece3e7a9" targetNamespace="http://schemas.microsoft.com/office/2006/metadata/properties" ma:root="true" ma:fieldsID="f84cc59458cc61d6f7725537b30afd62" ns2:_="" ns3:_="">
    <xsd:import namespace="2c92479c-29ee-4c13-880e-291837e3552c"/>
    <xsd:import namespace="a51de2e8-0d28-4e3b-92c5-ddb0ece3e7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2479c-29ee-4c13-880e-291837e35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6f584d9-1636-4f1e-a809-96babd42a2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de2e8-0d28-4e3b-92c5-ddb0ece3e7a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4422a03-8ea3-4136-95e3-753fd5f0d7be}" ma:internalName="TaxCatchAll" ma:showField="CatchAllData" ma:web="a51de2e8-0d28-4e3b-92c5-ddb0ece3e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18E8F4-3B18-4079-BBB4-1E61C2E72A48}">
  <ds:schemaRefs>
    <ds:schemaRef ds:uri="http://schemas.microsoft.com/office/2006/metadata/properties"/>
    <ds:schemaRef ds:uri="http://schemas.microsoft.com/office/infopath/2007/PartnerControls"/>
    <ds:schemaRef ds:uri="a51de2e8-0d28-4e3b-92c5-ddb0ece3e7a9"/>
    <ds:schemaRef ds:uri="2c92479c-29ee-4c13-880e-291837e3552c"/>
  </ds:schemaRefs>
</ds:datastoreItem>
</file>

<file path=customXml/itemProps2.xml><?xml version="1.0" encoding="utf-8"?>
<ds:datastoreItem xmlns:ds="http://schemas.openxmlformats.org/officeDocument/2006/customXml" ds:itemID="{BD8A0422-0D00-4CDE-B63A-FC6355899B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B8A782-EC8D-4D63-B644-A7788C887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2479c-29ee-4c13-880e-291837e3552c"/>
    <ds:schemaRef ds:uri="a51de2e8-0d28-4e3b-92c5-ddb0ece3e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306</Words>
  <Application>Microsoft Office PowerPoint</Application>
  <PresentationFormat>Laajakuva</PresentationFormat>
  <Paragraphs>34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Metsä</vt:lpstr>
      <vt:lpstr>Yhdessä turvallisesti liikenteessä</vt:lpstr>
      <vt:lpstr>Liikenneturvallisuus on meidän yhteinen asiamme </vt:lpstr>
      <vt:lpstr>Materiaalin sisältö </vt:lpstr>
      <vt:lpstr>Vinkkejä materiaalin läpikäyntiin Animaation aikana pohdittavat kysymykset </vt:lpstr>
      <vt:lpstr>Vinkkejä materiaalin läpikäyntiin Animaation jälkeen pohdittavia kysymyksiä ja tehtäviä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Yhdessä turvallisesti liikenteessä</dc:title>
  <dc:creator>Liikanen Riikka</dc:creator>
  <cp:lastModifiedBy>Liikanen Riikka</cp:lastModifiedBy>
  <cp:revision>2</cp:revision>
  <dcterms:created xsi:type="dcterms:W3CDTF">2021-05-27T09:56:49Z</dcterms:created>
  <dcterms:modified xsi:type="dcterms:W3CDTF">2022-09-12T06:40:47Z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6781ca-b650-4250-9553-0dff8aad6264_Enabled">
    <vt:lpwstr>true</vt:lpwstr>
  </property>
  <property fmtid="{D5CDD505-2E9C-101B-9397-08002B2CF9AE}" pid="3" name="MSIP_Label_1a6781ca-b650-4250-9553-0dff8aad6264_SetDate">
    <vt:lpwstr>2021-05-27T12:34:53Z</vt:lpwstr>
  </property>
  <property fmtid="{D5CDD505-2E9C-101B-9397-08002B2CF9AE}" pid="4" name="MSIP_Label_1a6781ca-b650-4250-9553-0dff8aad6264_Method">
    <vt:lpwstr>Privileged</vt:lpwstr>
  </property>
  <property fmtid="{D5CDD505-2E9C-101B-9397-08002B2CF9AE}" pid="5" name="MSIP_Label_1a6781ca-b650-4250-9553-0dff8aad6264_Name">
    <vt:lpwstr>1a6781ca-b650-4250-9553-0dff8aad6264</vt:lpwstr>
  </property>
  <property fmtid="{D5CDD505-2E9C-101B-9397-08002B2CF9AE}" pid="6" name="MSIP_Label_1a6781ca-b650-4250-9553-0dff8aad6264_SiteId">
    <vt:lpwstr>770c8619-ed01-4f02-84c5-2d8ea3da5d94</vt:lpwstr>
  </property>
  <property fmtid="{D5CDD505-2E9C-101B-9397-08002B2CF9AE}" pid="7" name="MSIP_Label_1a6781ca-b650-4250-9553-0dff8aad6264_ActionId">
    <vt:lpwstr>f7a5c196-0889-4b55-8480-7910b6d8a128</vt:lpwstr>
  </property>
  <property fmtid="{D5CDD505-2E9C-101B-9397-08002B2CF9AE}" pid="8" name="MSIP_Label_1a6781ca-b650-4250-9553-0dff8aad6264_ContentBits">
    <vt:lpwstr>0</vt:lpwstr>
  </property>
  <property fmtid="{D5CDD505-2E9C-101B-9397-08002B2CF9AE}" pid="9" name="ContentTypeId">
    <vt:lpwstr>0x0101001E48CB0BBF84894D90B926E9F8C8B0D0</vt:lpwstr>
  </property>
</Properties>
</file>