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2" r:id="rId2"/>
    <p:sldId id="291" r:id="rId3"/>
    <p:sldId id="292" r:id="rId4"/>
    <p:sldId id="1524" r:id="rId5"/>
    <p:sldId id="1530" r:id="rId6"/>
    <p:sldId id="1535" r:id="rId7"/>
    <p:sldId id="1534" r:id="rId8"/>
    <p:sldId id="1536" r:id="rId9"/>
    <p:sldId id="294" r:id="rId10"/>
    <p:sldId id="1531" r:id="rId11"/>
    <p:sldId id="1523" r:id="rId12"/>
    <p:sldId id="1526" r:id="rId13"/>
    <p:sldId id="296" r:id="rId14"/>
    <p:sldId id="315" r:id="rId15"/>
    <p:sldId id="1525" r:id="rId16"/>
    <p:sldId id="1527" r:id="rId17"/>
    <p:sldId id="279" r:id="rId18"/>
    <p:sldId id="1529" r:id="rId19"/>
    <p:sldId id="269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2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9" autoAdjust="0"/>
    <p:restoredTop sz="85623"/>
  </p:normalViewPr>
  <p:slideViewPr>
    <p:cSldViewPr snapToGrid="0">
      <p:cViewPr>
        <p:scale>
          <a:sx n="120" d="100"/>
          <a:sy n="120" d="100"/>
        </p:scale>
        <p:origin x="-208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2" d="100"/>
          <a:sy n="132" d="100"/>
        </p:scale>
        <p:origin x="534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Papper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6C86AEB-5DF4-A846-BC6E-6ADDDC9EE065}" type="VALUE">
                      <a:rPr lang="en-US">
                        <a:solidFill>
                          <a:schemeClr val="tx1"/>
                        </a:solidFill>
                      </a:rPr>
                      <a:pPr/>
                      <a:t>[VÄRDE]</a:t>
                    </a:fld>
                    <a:endParaRPr lang="sv-S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9A9-7C4D-9FC8-F8E3F6F7E1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Blad1!$B$2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A9-7C4D-9FC8-F8E3F6F7E14E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Lufttork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BBA7417-B108-1449-B925-6F26CB48CB0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[VÄRDE]</a:t>
                    </a:fld>
                    <a:endParaRPr lang="sv-S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9A9-7C4D-9FC8-F8E3F6F7E1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Blad1!$C$2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A9-7C4D-9FC8-F8E3F6F7E14E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Textilhandduk från dispenser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A985704-7497-D846-9840-F2013F26DE59}" type="VALUE">
                      <a:rPr lang="en-US">
                        <a:solidFill>
                          <a:schemeClr val="bg1"/>
                        </a:solidFill>
                      </a:rPr>
                      <a:pPr/>
                      <a:t>[VÄRDE]</a:t>
                    </a:fld>
                    <a:endParaRPr lang="sv-S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9A9-7C4D-9FC8-F8E3F6F7E1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Blad1!$D$2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A9-7C4D-9FC8-F8E3F6F7E1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3"/>
        <c:axId val="438296927"/>
        <c:axId val="699963855"/>
      </c:barChart>
      <c:catAx>
        <c:axId val="4382969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9963855"/>
        <c:crosses val="autoZero"/>
        <c:auto val="1"/>
        <c:lblAlgn val="ctr"/>
        <c:lblOffset val="100"/>
        <c:noMultiLvlLbl val="0"/>
      </c:catAx>
      <c:valAx>
        <c:axId val="69996385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38296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</c:legendEntry>
      <c:layout>
        <c:manualLayout>
          <c:xMode val="edge"/>
          <c:yMode val="edge"/>
          <c:x val="0.51652379317201313"/>
          <c:y val="0.14936771400404902"/>
          <c:w val="0.31736995630059428"/>
          <c:h val="0.202808347140293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Blad1!$B$2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81-B742-91AD-A9A0FB9B9EB6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Nej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Blad1!$C$2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81-B742-91AD-A9A0FB9B9EB6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Vet inte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Blad1!$D$2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81-B742-91AD-A9A0FB9B9E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43"/>
        <c:axId val="813012863"/>
        <c:axId val="750995871"/>
      </c:barChart>
      <c:catAx>
        <c:axId val="8130128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0995871"/>
        <c:crosses val="autoZero"/>
        <c:auto val="1"/>
        <c:lblAlgn val="ctr"/>
        <c:lblOffset val="100"/>
        <c:noMultiLvlLbl val="0"/>
      </c:catAx>
      <c:valAx>
        <c:axId val="75099587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13012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498633961736886"/>
          <c:y val="8.571758787199861E-2"/>
          <c:w val="0.12483191082965381"/>
          <c:h val="0.208001169227396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0 ark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Blad1!$B$2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3D-5445-A273-6211CC265DAD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1 ark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Blad1!$C$2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3D-5445-A273-6211CC265DAD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2 ark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Blad1!$D$2</c:f>
              <c:numCache>
                <c:formatCode>0%</c:formatCode>
                <c:ptCount val="1"/>
                <c:pt idx="0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3D-5445-A273-6211CC265DAD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3 ark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Blad1!$E$2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3D-5445-A273-6211CC265DAD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4 ark eller fler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Blad1!$F$2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3D-5445-A273-6211CC265D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43"/>
        <c:axId val="701953551"/>
        <c:axId val="805376383"/>
      </c:barChart>
      <c:catAx>
        <c:axId val="7019535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05376383"/>
        <c:crosses val="autoZero"/>
        <c:auto val="1"/>
        <c:lblAlgn val="ctr"/>
        <c:lblOffset val="100"/>
        <c:noMultiLvlLbl val="0"/>
      </c:catAx>
      <c:valAx>
        <c:axId val="80537638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01953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45238358565589"/>
          <c:y val="9.220855173140248E-2"/>
          <c:w val="0.10945091228207049"/>
          <c:h val="0.259850708438166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39317616177031"/>
          <c:y val="8.2654362411257662E-3"/>
          <c:w val="0.54911971137319737"/>
          <c:h val="0.89504777330183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Kolumn1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cat>
            <c:strRef>
              <c:f>Blad1!$A$2:$A$10</c:f>
              <c:strCache>
                <c:ptCount val="9"/>
                <c:pt idx="0">
                  <c:v>Inget av de nämnda</c:v>
                </c:pt>
                <c:pt idx="1">
                  <c:v>Lyfter upp barn för att undvika sitsen</c:v>
                </c:pt>
                <c:pt idx="2">
                  <c:v>Undviker att röra vid tvåldispensern</c:v>
                </c:pt>
                <c:pt idx="3">
                  <c:v>Använder armbågen för att sätta på vattnet</c:v>
                </c:pt>
                <c:pt idx="4">
                  <c:v>Sitter på huk för att unvika att röra sitsen</c:v>
                </c:pt>
                <c:pt idx="5">
                  <c:v>Undviker att röra dörrhandtaget</c:v>
                </c:pt>
                <c:pt idx="6">
                  <c:v>Använder papper när vi måste röra saker</c:v>
                </c:pt>
                <c:pt idx="7">
                  <c:v>Lägger papper på sitsen</c:v>
                </c:pt>
                <c:pt idx="8">
                  <c:v>Torkar av sitsen innan vi sätter oss</c:v>
                </c:pt>
              </c:strCache>
            </c:strRef>
          </c:cat>
          <c:val>
            <c:numRef>
              <c:f>Blad1!$B$2:$B$10</c:f>
              <c:numCache>
                <c:formatCode>General</c:formatCode>
                <c:ptCount val="9"/>
                <c:pt idx="0">
                  <c:v>15</c:v>
                </c:pt>
                <c:pt idx="1">
                  <c:v>9</c:v>
                </c:pt>
                <c:pt idx="2">
                  <c:v>15</c:v>
                </c:pt>
                <c:pt idx="3">
                  <c:v>17</c:v>
                </c:pt>
                <c:pt idx="4">
                  <c:v>23</c:v>
                </c:pt>
                <c:pt idx="5">
                  <c:v>30</c:v>
                </c:pt>
                <c:pt idx="6">
                  <c:v>33</c:v>
                </c:pt>
                <c:pt idx="7">
                  <c:v>38</c:v>
                </c:pt>
                <c:pt idx="8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85-334F-8277-5786835EC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100225984"/>
        <c:axId val="100230064"/>
      </c:barChart>
      <c:catAx>
        <c:axId val="100225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0230064"/>
        <c:crossesAt val="0"/>
        <c:auto val="1"/>
        <c:lblAlgn val="ctr"/>
        <c:lblOffset val="100"/>
        <c:noMultiLvlLbl val="0"/>
      </c:catAx>
      <c:valAx>
        <c:axId val="100230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022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39317616177031"/>
          <c:y val="8.2654362411257662E-3"/>
          <c:w val="0.54911971137319737"/>
          <c:h val="0.89504777330183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Kolumn1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cat>
            <c:strRef>
              <c:f>Blad1!$A$2:$A$12</c:f>
              <c:strCache>
                <c:ptCount val="11"/>
                <c:pt idx="0">
                  <c:v>Ätit</c:v>
                </c:pt>
                <c:pt idx="1">
                  <c:v>Haft sex</c:v>
                </c:pt>
                <c:pt idx="2">
                  <c:v>Vilat</c:v>
                </c:pt>
                <c:pt idx="3">
                  <c:v>Druckit vatten</c:v>
                </c:pt>
                <c:pt idx="4">
                  <c:v>Sminkat mig</c:v>
                </c:pt>
                <c:pt idx="5">
                  <c:v>Bytt blöjor</c:v>
                </c:pt>
                <c:pt idx="6">
                  <c:v>Fixat makeupen med papper</c:v>
                </c:pt>
                <c:pt idx="7">
                  <c:v>Använt sociala medier</c:v>
                </c:pt>
                <c:pt idx="8">
                  <c:v>Bytt kläder</c:v>
                </c:pt>
                <c:pt idx="9">
                  <c:v>Torkat spill på kläder med papper</c:v>
                </c:pt>
                <c:pt idx="10">
                  <c:v>Använt en smart phone</c:v>
                </c:pt>
              </c:strCache>
            </c:strRef>
          </c:cat>
          <c:val>
            <c:numRef>
              <c:f>Blad1!$B$2:$B$12</c:f>
              <c:numCache>
                <c:formatCode>General</c:formatCode>
                <c:ptCount val="11"/>
                <c:pt idx="0">
                  <c:v>4</c:v>
                </c:pt>
                <c:pt idx="1">
                  <c:v>10</c:v>
                </c:pt>
                <c:pt idx="2">
                  <c:v>13</c:v>
                </c:pt>
                <c:pt idx="3">
                  <c:v>25</c:v>
                </c:pt>
                <c:pt idx="4">
                  <c:v>16</c:v>
                </c:pt>
                <c:pt idx="5">
                  <c:v>19</c:v>
                </c:pt>
                <c:pt idx="6">
                  <c:v>16</c:v>
                </c:pt>
                <c:pt idx="7">
                  <c:v>21</c:v>
                </c:pt>
                <c:pt idx="8">
                  <c:v>22</c:v>
                </c:pt>
                <c:pt idx="9">
                  <c:v>28</c:v>
                </c:pt>
                <c:pt idx="1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C5-0446-8FA6-A888C7DFCA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100225984"/>
        <c:axId val="100230064"/>
      </c:barChart>
      <c:catAx>
        <c:axId val="100225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0230064"/>
        <c:crossesAt val="0"/>
        <c:auto val="1"/>
        <c:lblAlgn val="ctr"/>
        <c:lblOffset val="100"/>
        <c:noMultiLvlLbl val="0"/>
      </c:catAx>
      <c:valAx>
        <c:axId val="100230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022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6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6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724A4-9832-4B85-8B37-F1AB0A4D2B25}" type="datetimeFigureOut">
              <a:rPr lang="sv-SE" smtClean="0"/>
              <a:t>2024-03-11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8EED2-9586-4C3C-B552-0BE36EE9C8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2691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38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24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  <a:p>
            <a:endParaRPr lang="en-US" dirty="0">
              <a:cs typeface="Calibri" panose="020F0502020204030204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3128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46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  <a:p>
            <a:endParaRPr lang="en-US" dirty="0">
              <a:cs typeface="Calibri" panose="020F0502020204030204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7080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1009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49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4416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51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6836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58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7962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55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0212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19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8256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20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8665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165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6570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14 and 15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  <a:p>
            <a:endParaRPr lang="sv-SE" dirty="0">
              <a:cs typeface="Calibri" panose="020F0502020204030204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3602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17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  <a:p>
            <a:endParaRPr lang="en-US" dirty="0">
              <a:cs typeface="Calibri" panose="020F0502020204030204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2602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17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  <a:p>
            <a:endParaRPr lang="en-US" dirty="0">
              <a:cs typeface="Calibri" panose="020F0502020204030204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232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37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  <a:endParaRPr lang="en-US" dirty="0">
              <a:cs typeface="Calibri" panose="020F0502020204030204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67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44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  <a:endParaRPr lang="en-US" dirty="0">
              <a:cs typeface="Calibri" panose="020F0502020204030204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1538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42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  <a:endParaRPr lang="en-US" dirty="0">
              <a:cs typeface="Calibri" panose="020F0502020204030204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1764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Facts</a:t>
            </a:r>
            <a:r>
              <a:rPr lang="sv-SE" dirty="0"/>
              <a:t> from </a:t>
            </a:r>
            <a:r>
              <a:rPr lang="sv-SE" dirty="0" err="1"/>
              <a:t>slide</a:t>
            </a:r>
            <a:r>
              <a:rPr lang="sv-SE" dirty="0"/>
              <a:t> 29 in the PPT </a:t>
            </a:r>
            <a:r>
              <a:rPr lang="sv-SE" dirty="0" err="1"/>
              <a:t>document</a:t>
            </a:r>
            <a:r>
              <a:rPr lang="sv-SE" dirty="0"/>
              <a:t>: Katrin </a:t>
            </a:r>
            <a:r>
              <a:rPr lang="sv-SE" dirty="0" err="1"/>
              <a:t>Professional_The</a:t>
            </a:r>
            <a:r>
              <a:rPr lang="sv-SE" dirty="0"/>
              <a:t> </a:t>
            </a:r>
            <a:r>
              <a:rPr lang="sv-SE" dirty="0" err="1"/>
              <a:t>Toilet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 2024_All countries_15012024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8EED2-9586-4C3C-B552-0BE36EE9C81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957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EBF3423-B64D-41D9-BD60-EF872405CA3F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reeform 7"/>
          <p:cNvSpPr>
            <a:spLocks noChangeAspect="1" noEditPoints="1"/>
          </p:cNvSpPr>
          <p:nvPr/>
        </p:nvSpPr>
        <p:spPr bwMode="auto">
          <a:xfrm>
            <a:off x="4613651" y="2924944"/>
            <a:ext cx="2964698" cy="504000"/>
          </a:xfrm>
          <a:custGeom>
            <a:avLst/>
            <a:gdLst>
              <a:gd name="T0" fmla="*/ 6161 w 6297"/>
              <a:gd name="T1" fmla="*/ 109 h 1072"/>
              <a:gd name="T2" fmla="*/ 6145 w 6297"/>
              <a:gd name="T3" fmla="*/ 143 h 1072"/>
              <a:gd name="T4" fmla="*/ 6143 w 6297"/>
              <a:gd name="T5" fmla="*/ 180 h 1072"/>
              <a:gd name="T6" fmla="*/ 6159 w 6297"/>
              <a:gd name="T7" fmla="*/ 214 h 1072"/>
              <a:gd name="T8" fmla="*/ 6194 w 6297"/>
              <a:gd name="T9" fmla="*/ 205 h 1072"/>
              <a:gd name="T10" fmla="*/ 6161 w 6297"/>
              <a:gd name="T11" fmla="*/ 166 h 1072"/>
              <a:gd name="T12" fmla="*/ 6199 w 6297"/>
              <a:gd name="T13" fmla="*/ 132 h 1072"/>
              <a:gd name="T14" fmla="*/ 6188 w 6297"/>
              <a:gd name="T15" fmla="*/ 84 h 1072"/>
              <a:gd name="T16" fmla="*/ 6064 w 6297"/>
              <a:gd name="T17" fmla="*/ 66 h 1072"/>
              <a:gd name="T18" fmla="*/ 6083 w 6297"/>
              <a:gd name="T19" fmla="*/ 295 h 1072"/>
              <a:gd name="T20" fmla="*/ 6012 w 6297"/>
              <a:gd name="T21" fmla="*/ 237 h 1072"/>
              <a:gd name="T22" fmla="*/ 5993 w 6297"/>
              <a:gd name="T23" fmla="*/ 173 h 1072"/>
              <a:gd name="T24" fmla="*/ 6012 w 6297"/>
              <a:gd name="T25" fmla="*/ 95 h 1072"/>
              <a:gd name="T26" fmla="*/ 6077 w 6297"/>
              <a:gd name="T27" fmla="*/ 41 h 1072"/>
              <a:gd name="T28" fmla="*/ 6171 w 6297"/>
              <a:gd name="T29" fmla="*/ 35 h 1072"/>
              <a:gd name="T30" fmla="*/ 6236 w 6297"/>
              <a:gd name="T31" fmla="*/ 80 h 1072"/>
              <a:gd name="T32" fmla="*/ 6265 w 6297"/>
              <a:gd name="T33" fmla="*/ 138 h 1072"/>
              <a:gd name="T34" fmla="*/ 6251 w 6297"/>
              <a:gd name="T35" fmla="*/ 231 h 1072"/>
              <a:gd name="T36" fmla="*/ 6196 w 6297"/>
              <a:gd name="T37" fmla="*/ 286 h 1072"/>
              <a:gd name="T38" fmla="*/ 6130 w 6297"/>
              <a:gd name="T39" fmla="*/ 303 h 1072"/>
              <a:gd name="T40" fmla="*/ 6192 w 6297"/>
              <a:gd name="T41" fmla="*/ 320 h 1072"/>
              <a:gd name="T42" fmla="*/ 6264 w 6297"/>
              <a:gd name="T43" fmla="*/ 266 h 1072"/>
              <a:gd name="T44" fmla="*/ 6295 w 6297"/>
              <a:gd name="T45" fmla="*/ 191 h 1072"/>
              <a:gd name="T46" fmla="*/ 6285 w 6297"/>
              <a:gd name="T47" fmla="*/ 105 h 1072"/>
              <a:gd name="T48" fmla="*/ 6224 w 6297"/>
              <a:gd name="T49" fmla="*/ 28 h 1072"/>
              <a:gd name="T50" fmla="*/ 6148 w 6297"/>
              <a:gd name="T51" fmla="*/ 1 h 1072"/>
              <a:gd name="T52" fmla="*/ 6050 w 6297"/>
              <a:gd name="T53" fmla="*/ 20 h 1072"/>
              <a:gd name="T54" fmla="*/ 5987 w 6297"/>
              <a:gd name="T55" fmla="*/ 80 h 1072"/>
              <a:gd name="T56" fmla="*/ 5963 w 6297"/>
              <a:gd name="T57" fmla="*/ 166 h 1072"/>
              <a:gd name="T58" fmla="*/ 5983 w 6297"/>
              <a:gd name="T59" fmla="*/ 245 h 1072"/>
              <a:gd name="T60" fmla="*/ 6037 w 6297"/>
              <a:gd name="T61" fmla="*/ 304 h 1072"/>
              <a:gd name="T62" fmla="*/ 6113 w 6297"/>
              <a:gd name="T63" fmla="*/ 332 h 1072"/>
              <a:gd name="T64" fmla="*/ 3807 w 6297"/>
              <a:gd name="T65" fmla="*/ 80 h 1072"/>
              <a:gd name="T66" fmla="*/ 3906 w 6297"/>
              <a:gd name="T67" fmla="*/ 141 h 1072"/>
              <a:gd name="T68" fmla="*/ 3963 w 6297"/>
              <a:gd name="T69" fmla="*/ 218 h 1072"/>
              <a:gd name="T70" fmla="*/ 3117 w 6297"/>
              <a:gd name="T71" fmla="*/ 304 h 1072"/>
              <a:gd name="T72" fmla="*/ 3392 w 6297"/>
              <a:gd name="T73" fmla="*/ 678 h 1072"/>
              <a:gd name="T74" fmla="*/ 3472 w 6297"/>
              <a:gd name="T75" fmla="*/ 689 h 1072"/>
              <a:gd name="T76" fmla="*/ 3511 w 6297"/>
              <a:gd name="T77" fmla="*/ 759 h 1072"/>
              <a:gd name="T78" fmla="*/ 3859 w 6297"/>
              <a:gd name="T79" fmla="*/ 863 h 1072"/>
              <a:gd name="T80" fmla="*/ 3817 w 6297"/>
              <a:gd name="T81" fmla="*/ 658 h 1072"/>
              <a:gd name="T82" fmla="*/ 3766 w 6297"/>
              <a:gd name="T83" fmla="*/ 588 h 1072"/>
              <a:gd name="T84" fmla="*/ 3899 w 6297"/>
              <a:gd name="T85" fmla="*/ 500 h 1072"/>
              <a:gd name="T86" fmla="*/ 3957 w 6297"/>
              <a:gd name="T87" fmla="*/ 408 h 1072"/>
              <a:gd name="T88" fmla="*/ 3974 w 6297"/>
              <a:gd name="T89" fmla="*/ 304 h 1072"/>
              <a:gd name="T90" fmla="*/ 3643 w 6297"/>
              <a:gd name="T91" fmla="*/ 387 h 1072"/>
              <a:gd name="T92" fmla="*/ 3616 w 6297"/>
              <a:gd name="T93" fmla="*/ 443 h 1072"/>
              <a:gd name="T94" fmla="*/ 3522 w 6297"/>
              <a:gd name="T95" fmla="*/ 485 h 1072"/>
              <a:gd name="T96" fmla="*/ 3432 w 6297"/>
              <a:gd name="T97" fmla="*/ 304 h 1072"/>
              <a:gd name="T98" fmla="*/ 2282 w 6297"/>
              <a:gd name="T99" fmla="*/ 446 h 1072"/>
              <a:gd name="T100" fmla="*/ 4895 w 6297"/>
              <a:gd name="T101" fmla="*/ 895 h 1072"/>
              <a:gd name="T102" fmla="*/ 4219 w 6297"/>
              <a:gd name="T103" fmla="*/ 304 h 1072"/>
              <a:gd name="T104" fmla="*/ 2417 w 6297"/>
              <a:gd name="T105" fmla="*/ 304 h 1072"/>
              <a:gd name="T106" fmla="*/ 2417 w 6297"/>
              <a:gd name="T107" fmla="*/ 304 h 1072"/>
              <a:gd name="T108" fmla="*/ 35 w 6297"/>
              <a:gd name="T109" fmla="*/ 894 h 1072"/>
              <a:gd name="T110" fmla="*/ 1376 w 6297"/>
              <a:gd name="T111" fmla="*/ 1070 h 1072"/>
              <a:gd name="T112" fmla="*/ 2120 w 6297"/>
              <a:gd name="T113" fmla="*/ 893 h 1072"/>
              <a:gd name="T114" fmla="*/ 565 w 6297"/>
              <a:gd name="T115" fmla="*/ 305 h 1072"/>
              <a:gd name="T116" fmla="*/ 5273 w 6297"/>
              <a:gd name="T117" fmla="*/ 249 h 1072"/>
              <a:gd name="T118" fmla="*/ 1893 w 6297"/>
              <a:gd name="T119" fmla="*/ 76 h 1072"/>
              <a:gd name="T120" fmla="*/ 200 w 6297"/>
              <a:gd name="T121" fmla="*/ 7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297" h="1072">
                <a:moveTo>
                  <a:pt x="6095" y="146"/>
                </a:moveTo>
                <a:lnTo>
                  <a:pt x="6095" y="96"/>
                </a:lnTo>
                <a:lnTo>
                  <a:pt x="6131" y="96"/>
                </a:lnTo>
                <a:lnTo>
                  <a:pt x="6141" y="97"/>
                </a:lnTo>
                <a:lnTo>
                  <a:pt x="6147" y="98"/>
                </a:lnTo>
                <a:lnTo>
                  <a:pt x="6152" y="100"/>
                </a:lnTo>
                <a:lnTo>
                  <a:pt x="6156" y="102"/>
                </a:lnTo>
                <a:lnTo>
                  <a:pt x="6159" y="105"/>
                </a:lnTo>
                <a:lnTo>
                  <a:pt x="6161" y="109"/>
                </a:lnTo>
                <a:lnTo>
                  <a:pt x="6162" y="114"/>
                </a:lnTo>
                <a:lnTo>
                  <a:pt x="6163" y="119"/>
                </a:lnTo>
                <a:lnTo>
                  <a:pt x="6162" y="124"/>
                </a:lnTo>
                <a:lnTo>
                  <a:pt x="6161" y="129"/>
                </a:lnTo>
                <a:lnTo>
                  <a:pt x="6159" y="134"/>
                </a:lnTo>
                <a:lnTo>
                  <a:pt x="6158" y="136"/>
                </a:lnTo>
                <a:lnTo>
                  <a:pt x="6156" y="138"/>
                </a:lnTo>
                <a:lnTo>
                  <a:pt x="6151" y="141"/>
                </a:lnTo>
                <a:lnTo>
                  <a:pt x="6145" y="143"/>
                </a:lnTo>
                <a:lnTo>
                  <a:pt x="6137" y="145"/>
                </a:lnTo>
                <a:lnTo>
                  <a:pt x="6132" y="146"/>
                </a:lnTo>
                <a:lnTo>
                  <a:pt x="6127" y="146"/>
                </a:lnTo>
                <a:lnTo>
                  <a:pt x="6095" y="146"/>
                </a:lnTo>
                <a:close/>
                <a:moveTo>
                  <a:pt x="6121" y="177"/>
                </a:moveTo>
                <a:lnTo>
                  <a:pt x="6128" y="177"/>
                </a:lnTo>
                <a:lnTo>
                  <a:pt x="6136" y="178"/>
                </a:lnTo>
                <a:lnTo>
                  <a:pt x="6139" y="179"/>
                </a:lnTo>
                <a:lnTo>
                  <a:pt x="6143" y="180"/>
                </a:lnTo>
                <a:lnTo>
                  <a:pt x="6146" y="182"/>
                </a:lnTo>
                <a:lnTo>
                  <a:pt x="6149" y="185"/>
                </a:lnTo>
                <a:lnTo>
                  <a:pt x="6151" y="187"/>
                </a:lnTo>
                <a:lnTo>
                  <a:pt x="6152" y="189"/>
                </a:lnTo>
                <a:lnTo>
                  <a:pt x="6154" y="193"/>
                </a:lnTo>
                <a:lnTo>
                  <a:pt x="6156" y="198"/>
                </a:lnTo>
                <a:lnTo>
                  <a:pt x="6157" y="203"/>
                </a:lnTo>
                <a:lnTo>
                  <a:pt x="6158" y="208"/>
                </a:lnTo>
                <a:lnTo>
                  <a:pt x="6159" y="214"/>
                </a:lnTo>
                <a:lnTo>
                  <a:pt x="6160" y="227"/>
                </a:lnTo>
                <a:lnTo>
                  <a:pt x="6163" y="244"/>
                </a:lnTo>
                <a:lnTo>
                  <a:pt x="6167" y="261"/>
                </a:lnTo>
                <a:lnTo>
                  <a:pt x="6206" y="261"/>
                </a:lnTo>
                <a:lnTo>
                  <a:pt x="6203" y="254"/>
                </a:lnTo>
                <a:lnTo>
                  <a:pt x="6201" y="247"/>
                </a:lnTo>
                <a:lnTo>
                  <a:pt x="6199" y="233"/>
                </a:lnTo>
                <a:lnTo>
                  <a:pt x="6196" y="218"/>
                </a:lnTo>
                <a:lnTo>
                  <a:pt x="6194" y="205"/>
                </a:lnTo>
                <a:lnTo>
                  <a:pt x="6192" y="191"/>
                </a:lnTo>
                <a:lnTo>
                  <a:pt x="6190" y="185"/>
                </a:lnTo>
                <a:lnTo>
                  <a:pt x="6187" y="179"/>
                </a:lnTo>
                <a:lnTo>
                  <a:pt x="6185" y="177"/>
                </a:lnTo>
                <a:lnTo>
                  <a:pt x="6183" y="175"/>
                </a:lnTo>
                <a:lnTo>
                  <a:pt x="6177" y="171"/>
                </a:lnTo>
                <a:lnTo>
                  <a:pt x="6173" y="170"/>
                </a:lnTo>
                <a:lnTo>
                  <a:pt x="6170" y="168"/>
                </a:lnTo>
                <a:lnTo>
                  <a:pt x="6161" y="166"/>
                </a:lnTo>
                <a:lnTo>
                  <a:pt x="6170" y="163"/>
                </a:lnTo>
                <a:lnTo>
                  <a:pt x="6174" y="162"/>
                </a:lnTo>
                <a:lnTo>
                  <a:pt x="6179" y="160"/>
                </a:lnTo>
                <a:lnTo>
                  <a:pt x="6185" y="155"/>
                </a:lnTo>
                <a:lnTo>
                  <a:pt x="6191" y="150"/>
                </a:lnTo>
                <a:lnTo>
                  <a:pt x="6193" y="146"/>
                </a:lnTo>
                <a:lnTo>
                  <a:pt x="6195" y="142"/>
                </a:lnTo>
                <a:lnTo>
                  <a:pt x="6198" y="136"/>
                </a:lnTo>
                <a:lnTo>
                  <a:pt x="6199" y="132"/>
                </a:lnTo>
                <a:lnTo>
                  <a:pt x="6200" y="128"/>
                </a:lnTo>
                <a:lnTo>
                  <a:pt x="6201" y="124"/>
                </a:lnTo>
                <a:lnTo>
                  <a:pt x="6201" y="120"/>
                </a:lnTo>
                <a:lnTo>
                  <a:pt x="6200" y="113"/>
                </a:lnTo>
                <a:lnTo>
                  <a:pt x="6199" y="105"/>
                </a:lnTo>
                <a:lnTo>
                  <a:pt x="6197" y="98"/>
                </a:lnTo>
                <a:lnTo>
                  <a:pt x="6195" y="93"/>
                </a:lnTo>
                <a:lnTo>
                  <a:pt x="6191" y="88"/>
                </a:lnTo>
                <a:lnTo>
                  <a:pt x="6188" y="84"/>
                </a:lnTo>
                <a:lnTo>
                  <a:pt x="6183" y="80"/>
                </a:lnTo>
                <a:lnTo>
                  <a:pt x="6177" y="77"/>
                </a:lnTo>
                <a:lnTo>
                  <a:pt x="6172" y="73"/>
                </a:lnTo>
                <a:lnTo>
                  <a:pt x="6167" y="71"/>
                </a:lnTo>
                <a:lnTo>
                  <a:pt x="6161" y="69"/>
                </a:lnTo>
                <a:lnTo>
                  <a:pt x="6154" y="68"/>
                </a:lnTo>
                <a:lnTo>
                  <a:pt x="6142" y="66"/>
                </a:lnTo>
                <a:lnTo>
                  <a:pt x="6128" y="66"/>
                </a:lnTo>
                <a:lnTo>
                  <a:pt x="6064" y="66"/>
                </a:lnTo>
                <a:lnTo>
                  <a:pt x="6064" y="261"/>
                </a:lnTo>
                <a:lnTo>
                  <a:pt x="6095" y="261"/>
                </a:lnTo>
                <a:lnTo>
                  <a:pt x="6095" y="177"/>
                </a:lnTo>
                <a:lnTo>
                  <a:pt x="6121" y="177"/>
                </a:lnTo>
                <a:close/>
                <a:moveTo>
                  <a:pt x="6130" y="303"/>
                </a:moveTo>
                <a:lnTo>
                  <a:pt x="6116" y="302"/>
                </a:lnTo>
                <a:lnTo>
                  <a:pt x="6102" y="300"/>
                </a:lnTo>
                <a:lnTo>
                  <a:pt x="6089" y="297"/>
                </a:lnTo>
                <a:lnTo>
                  <a:pt x="6083" y="295"/>
                </a:lnTo>
                <a:lnTo>
                  <a:pt x="6077" y="292"/>
                </a:lnTo>
                <a:lnTo>
                  <a:pt x="6064" y="286"/>
                </a:lnTo>
                <a:lnTo>
                  <a:pt x="6058" y="283"/>
                </a:lnTo>
                <a:lnTo>
                  <a:pt x="6053" y="279"/>
                </a:lnTo>
                <a:lnTo>
                  <a:pt x="6043" y="272"/>
                </a:lnTo>
                <a:lnTo>
                  <a:pt x="6033" y="263"/>
                </a:lnTo>
                <a:lnTo>
                  <a:pt x="6023" y="253"/>
                </a:lnTo>
                <a:lnTo>
                  <a:pt x="6016" y="242"/>
                </a:lnTo>
                <a:lnTo>
                  <a:pt x="6012" y="237"/>
                </a:lnTo>
                <a:lnTo>
                  <a:pt x="6009" y="231"/>
                </a:lnTo>
                <a:lnTo>
                  <a:pt x="6003" y="219"/>
                </a:lnTo>
                <a:lnTo>
                  <a:pt x="6001" y="213"/>
                </a:lnTo>
                <a:lnTo>
                  <a:pt x="5999" y="206"/>
                </a:lnTo>
                <a:lnTo>
                  <a:pt x="5997" y="200"/>
                </a:lnTo>
                <a:lnTo>
                  <a:pt x="5996" y="194"/>
                </a:lnTo>
                <a:lnTo>
                  <a:pt x="5994" y="187"/>
                </a:lnTo>
                <a:lnTo>
                  <a:pt x="5994" y="179"/>
                </a:lnTo>
                <a:lnTo>
                  <a:pt x="5993" y="173"/>
                </a:lnTo>
                <a:lnTo>
                  <a:pt x="5993" y="166"/>
                </a:lnTo>
                <a:lnTo>
                  <a:pt x="5994" y="152"/>
                </a:lnTo>
                <a:lnTo>
                  <a:pt x="5996" y="138"/>
                </a:lnTo>
                <a:lnTo>
                  <a:pt x="5999" y="126"/>
                </a:lnTo>
                <a:lnTo>
                  <a:pt x="6001" y="119"/>
                </a:lnTo>
                <a:lnTo>
                  <a:pt x="6003" y="113"/>
                </a:lnTo>
                <a:lnTo>
                  <a:pt x="6006" y="106"/>
                </a:lnTo>
                <a:lnTo>
                  <a:pt x="6009" y="101"/>
                </a:lnTo>
                <a:lnTo>
                  <a:pt x="6012" y="95"/>
                </a:lnTo>
                <a:lnTo>
                  <a:pt x="6016" y="90"/>
                </a:lnTo>
                <a:lnTo>
                  <a:pt x="6023" y="80"/>
                </a:lnTo>
                <a:lnTo>
                  <a:pt x="6033" y="69"/>
                </a:lnTo>
                <a:lnTo>
                  <a:pt x="6043" y="61"/>
                </a:lnTo>
                <a:lnTo>
                  <a:pt x="6053" y="53"/>
                </a:lnTo>
                <a:lnTo>
                  <a:pt x="6058" y="50"/>
                </a:lnTo>
                <a:lnTo>
                  <a:pt x="6064" y="46"/>
                </a:lnTo>
                <a:lnTo>
                  <a:pt x="6071" y="43"/>
                </a:lnTo>
                <a:lnTo>
                  <a:pt x="6077" y="41"/>
                </a:lnTo>
                <a:lnTo>
                  <a:pt x="6089" y="35"/>
                </a:lnTo>
                <a:lnTo>
                  <a:pt x="6096" y="34"/>
                </a:lnTo>
                <a:lnTo>
                  <a:pt x="6102" y="32"/>
                </a:lnTo>
                <a:lnTo>
                  <a:pt x="6110" y="31"/>
                </a:lnTo>
                <a:lnTo>
                  <a:pt x="6116" y="30"/>
                </a:lnTo>
                <a:lnTo>
                  <a:pt x="6130" y="29"/>
                </a:lnTo>
                <a:lnTo>
                  <a:pt x="6145" y="30"/>
                </a:lnTo>
                <a:lnTo>
                  <a:pt x="6158" y="32"/>
                </a:lnTo>
                <a:lnTo>
                  <a:pt x="6171" y="35"/>
                </a:lnTo>
                <a:lnTo>
                  <a:pt x="6177" y="37"/>
                </a:lnTo>
                <a:lnTo>
                  <a:pt x="6184" y="41"/>
                </a:lnTo>
                <a:lnTo>
                  <a:pt x="6196" y="46"/>
                </a:lnTo>
                <a:lnTo>
                  <a:pt x="6201" y="50"/>
                </a:lnTo>
                <a:lnTo>
                  <a:pt x="6207" y="53"/>
                </a:lnTo>
                <a:lnTo>
                  <a:pt x="6218" y="61"/>
                </a:lnTo>
                <a:lnTo>
                  <a:pt x="6228" y="69"/>
                </a:lnTo>
                <a:lnTo>
                  <a:pt x="6232" y="74"/>
                </a:lnTo>
                <a:lnTo>
                  <a:pt x="6236" y="80"/>
                </a:lnTo>
                <a:lnTo>
                  <a:pt x="6244" y="90"/>
                </a:lnTo>
                <a:lnTo>
                  <a:pt x="6247" y="95"/>
                </a:lnTo>
                <a:lnTo>
                  <a:pt x="6251" y="101"/>
                </a:lnTo>
                <a:lnTo>
                  <a:pt x="6254" y="106"/>
                </a:lnTo>
                <a:lnTo>
                  <a:pt x="6257" y="113"/>
                </a:lnTo>
                <a:lnTo>
                  <a:pt x="6260" y="119"/>
                </a:lnTo>
                <a:lnTo>
                  <a:pt x="6262" y="126"/>
                </a:lnTo>
                <a:lnTo>
                  <a:pt x="6263" y="132"/>
                </a:lnTo>
                <a:lnTo>
                  <a:pt x="6265" y="138"/>
                </a:lnTo>
                <a:lnTo>
                  <a:pt x="6266" y="145"/>
                </a:lnTo>
                <a:lnTo>
                  <a:pt x="6267" y="152"/>
                </a:lnTo>
                <a:lnTo>
                  <a:pt x="6268" y="166"/>
                </a:lnTo>
                <a:lnTo>
                  <a:pt x="6267" y="179"/>
                </a:lnTo>
                <a:lnTo>
                  <a:pt x="6265" y="194"/>
                </a:lnTo>
                <a:lnTo>
                  <a:pt x="6262" y="206"/>
                </a:lnTo>
                <a:lnTo>
                  <a:pt x="6260" y="213"/>
                </a:lnTo>
                <a:lnTo>
                  <a:pt x="6257" y="219"/>
                </a:lnTo>
                <a:lnTo>
                  <a:pt x="6251" y="231"/>
                </a:lnTo>
                <a:lnTo>
                  <a:pt x="6247" y="237"/>
                </a:lnTo>
                <a:lnTo>
                  <a:pt x="6244" y="242"/>
                </a:lnTo>
                <a:lnTo>
                  <a:pt x="6236" y="253"/>
                </a:lnTo>
                <a:lnTo>
                  <a:pt x="6228" y="263"/>
                </a:lnTo>
                <a:lnTo>
                  <a:pt x="6223" y="268"/>
                </a:lnTo>
                <a:lnTo>
                  <a:pt x="6218" y="272"/>
                </a:lnTo>
                <a:lnTo>
                  <a:pt x="6207" y="279"/>
                </a:lnTo>
                <a:lnTo>
                  <a:pt x="6201" y="283"/>
                </a:lnTo>
                <a:lnTo>
                  <a:pt x="6196" y="286"/>
                </a:lnTo>
                <a:lnTo>
                  <a:pt x="6190" y="289"/>
                </a:lnTo>
                <a:lnTo>
                  <a:pt x="6184" y="292"/>
                </a:lnTo>
                <a:lnTo>
                  <a:pt x="6177" y="295"/>
                </a:lnTo>
                <a:lnTo>
                  <a:pt x="6171" y="297"/>
                </a:lnTo>
                <a:lnTo>
                  <a:pt x="6165" y="299"/>
                </a:lnTo>
                <a:lnTo>
                  <a:pt x="6158" y="300"/>
                </a:lnTo>
                <a:lnTo>
                  <a:pt x="6152" y="302"/>
                </a:lnTo>
                <a:lnTo>
                  <a:pt x="6145" y="302"/>
                </a:lnTo>
                <a:lnTo>
                  <a:pt x="6130" y="303"/>
                </a:lnTo>
                <a:close/>
                <a:moveTo>
                  <a:pt x="6130" y="332"/>
                </a:moveTo>
                <a:lnTo>
                  <a:pt x="6139" y="332"/>
                </a:lnTo>
                <a:lnTo>
                  <a:pt x="6148" y="332"/>
                </a:lnTo>
                <a:lnTo>
                  <a:pt x="6156" y="331"/>
                </a:lnTo>
                <a:lnTo>
                  <a:pt x="6164" y="328"/>
                </a:lnTo>
                <a:lnTo>
                  <a:pt x="6172" y="326"/>
                </a:lnTo>
                <a:lnTo>
                  <a:pt x="6180" y="324"/>
                </a:lnTo>
                <a:lnTo>
                  <a:pt x="6188" y="322"/>
                </a:lnTo>
                <a:lnTo>
                  <a:pt x="6192" y="320"/>
                </a:lnTo>
                <a:lnTo>
                  <a:pt x="6195" y="319"/>
                </a:lnTo>
                <a:lnTo>
                  <a:pt x="6210" y="312"/>
                </a:lnTo>
                <a:lnTo>
                  <a:pt x="6224" y="304"/>
                </a:lnTo>
                <a:lnTo>
                  <a:pt x="6236" y="295"/>
                </a:lnTo>
                <a:lnTo>
                  <a:pt x="6242" y="289"/>
                </a:lnTo>
                <a:lnTo>
                  <a:pt x="6248" y="283"/>
                </a:lnTo>
                <a:lnTo>
                  <a:pt x="6254" y="278"/>
                </a:lnTo>
                <a:lnTo>
                  <a:pt x="6259" y="272"/>
                </a:lnTo>
                <a:lnTo>
                  <a:pt x="6264" y="266"/>
                </a:lnTo>
                <a:lnTo>
                  <a:pt x="6269" y="259"/>
                </a:lnTo>
                <a:lnTo>
                  <a:pt x="6273" y="252"/>
                </a:lnTo>
                <a:lnTo>
                  <a:pt x="6277" y="245"/>
                </a:lnTo>
                <a:lnTo>
                  <a:pt x="6280" y="238"/>
                </a:lnTo>
                <a:lnTo>
                  <a:pt x="6283" y="231"/>
                </a:lnTo>
                <a:lnTo>
                  <a:pt x="6290" y="215"/>
                </a:lnTo>
                <a:lnTo>
                  <a:pt x="6292" y="207"/>
                </a:lnTo>
                <a:lnTo>
                  <a:pt x="6294" y="199"/>
                </a:lnTo>
                <a:lnTo>
                  <a:pt x="6295" y="191"/>
                </a:lnTo>
                <a:lnTo>
                  <a:pt x="6296" y="182"/>
                </a:lnTo>
                <a:lnTo>
                  <a:pt x="6297" y="166"/>
                </a:lnTo>
                <a:lnTo>
                  <a:pt x="6296" y="149"/>
                </a:lnTo>
                <a:lnTo>
                  <a:pt x="6295" y="140"/>
                </a:lnTo>
                <a:lnTo>
                  <a:pt x="6294" y="132"/>
                </a:lnTo>
                <a:lnTo>
                  <a:pt x="6292" y="125"/>
                </a:lnTo>
                <a:lnTo>
                  <a:pt x="6290" y="117"/>
                </a:lnTo>
                <a:lnTo>
                  <a:pt x="6286" y="109"/>
                </a:lnTo>
                <a:lnTo>
                  <a:pt x="6285" y="105"/>
                </a:lnTo>
                <a:lnTo>
                  <a:pt x="6283" y="101"/>
                </a:lnTo>
                <a:lnTo>
                  <a:pt x="6280" y="94"/>
                </a:lnTo>
                <a:lnTo>
                  <a:pt x="6277" y="87"/>
                </a:lnTo>
                <a:lnTo>
                  <a:pt x="6269" y="73"/>
                </a:lnTo>
                <a:lnTo>
                  <a:pt x="6259" y="61"/>
                </a:lnTo>
                <a:lnTo>
                  <a:pt x="6254" y="55"/>
                </a:lnTo>
                <a:lnTo>
                  <a:pt x="6248" y="49"/>
                </a:lnTo>
                <a:lnTo>
                  <a:pt x="6236" y="38"/>
                </a:lnTo>
                <a:lnTo>
                  <a:pt x="6224" y="28"/>
                </a:lnTo>
                <a:lnTo>
                  <a:pt x="6217" y="24"/>
                </a:lnTo>
                <a:lnTo>
                  <a:pt x="6210" y="20"/>
                </a:lnTo>
                <a:lnTo>
                  <a:pt x="6203" y="17"/>
                </a:lnTo>
                <a:lnTo>
                  <a:pt x="6195" y="14"/>
                </a:lnTo>
                <a:lnTo>
                  <a:pt x="6180" y="8"/>
                </a:lnTo>
                <a:lnTo>
                  <a:pt x="6172" y="6"/>
                </a:lnTo>
                <a:lnTo>
                  <a:pt x="6164" y="4"/>
                </a:lnTo>
                <a:lnTo>
                  <a:pt x="6156" y="2"/>
                </a:lnTo>
                <a:lnTo>
                  <a:pt x="6148" y="1"/>
                </a:lnTo>
                <a:lnTo>
                  <a:pt x="6130" y="0"/>
                </a:lnTo>
                <a:lnTo>
                  <a:pt x="6113" y="1"/>
                </a:lnTo>
                <a:lnTo>
                  <a:pt x="6105" y="2"/>
                </a:lnTo>
                <a:lnTo>
                  <a:pt x="6096" y="4"/>
                </a:lnTo>
                <a:lnTo>
                  <a:pt x="6088" y="6"/>
                </a:lnTo>
                <a:lnTo>
                  <a:pt x="6081" y="8"/>
                </a:lnTo>
                <a:lnTo>
                  <a:pt x="6073" y="11"/>
                </a:lnTo>
                <a:lnTo>
                  <a:pt x="6065" y="14"/>
                </a:lnTo>
                <a:lnTo>
                  <a:pt x="6050" y="20"/>
                </a:lnTo>
                <a:lnTo>
                  <a:pt x="6037" y="28"/>
                </a:lnTo>
                <a:lnTo>
                  <a:pt x="6023" y="38"/>
                </a:lnTo>
                <a:lnTo>
                  <a:pt x="6018" y="44"/>
                </a:lnTo>
                <a:lnTo>
                  <a:pt x="6012" y="49"/>
                </a:lnTo>
                <a:lnTo>
                  <a:pt x="6007" y="55"/>
                </a:lnTo>
                <a:lnTo>
                  <a:pt x="6001" y="61"/>
                </a:lnTo>
                <a:lnTo>
                  <a:pt x="5997" y="67"/>
                </a:lnTo>
                <a:lnTo>
                  <a:pt x="5992" y="73"/>
                </a:lnTo>
                <a:lnTo>
                  <a:pt x="5987" y="80"/>
                </a:lnTo>
                <a:lnTo>
                  <a:pt x="5983" y="87"/>
                </a:lnTo>
                <a:lnTo>
                  <a:pt x="5979" y="94"/>
                </a:lnTo>
                <a:lnTo>
                  <a:pt x="5976" y="101"/>
                </a:lnTo>
                <a:lnTo>
                  <a:pt x="5971" y="117"/>
                </a:lnTo>
                <a:lnTo>
                  <a:pt x="5968" y="125"/>
                </a:lnTo>
                <a:lnTo>
                  <a:pt x="5967" y="132"/>
                </a:lnTo>
                <a:lnTo>
                  <a:pt x="5965" y="140"/>
                </a:lnTo>
                <a:lnTo>
                  <a:pt x="5964" y="149"/>
                </a:lnTo>
                <a:lnTo>
                  <a:pt x="5963" y="166"/>
                </a:lnTo>
                <a:lnTo>
                  <a:pt x="5964" y="174"/>
                </a:lnTo>
                <a:lnTo>
                  <a:pt x="5964" y="182"/>
                </a:lnTo>
                <a:lnTo>
                  <a:pt x="5965" y="191"/>
                </a:lnTo>
                <a:lnTo>
                  <a:pt x="5967" y="199"/>
                </a:lnTo>
                <a:lnTo>
                  <a:pt x="5968" y="207"/>
                </a:lnTo>
                <a:lnTo>
                  <a:pt x="5971" y="215"/>
                </a:lnTo>
                <a:lnTo>
                  <a:pt x="5973" y="224"/>
                </a:lnTo>
                <a:lnTo>
                  <a:pt x="5976" y="231"/>
                </a:lnTo>
                <a:lnTo>
                  <a:pt x="5983" y="245"/>
                </a:lnTo>
                <a:lnTo>
                  <a:pt x="5987" y="252"/>
                </a:lnTo>
                <a:lnTo>
                  <a:pt x="5992" y="259"/>
                </a:lnTo>
                <a:lnTo>
                  <a:pt x="6001" y="272"/>
                </a:lnTo>
                <a:lnTo>
                  <a:pt x="6007" y="278"/>
                </a:lnTo>
                <a:lnTo>
                  <a:pt x="6012" y="283"/>
                </a:lnTo>
                <a:lnTo>
                  <a:pt x="6018" y="289"/>
                </a:lnTo>
                <a:lnTo>
                  <a:pt x="6023" y="295"/>
                </a:lnTo>
                <a:lnTo>
                  <a:pt x="6031" y="299"/>
                </a:lnTo>
                <a:lnTo>
                  <a:pt x="6037" y="304"/>
                </a:lnTo>
                <a:lnTo>
                  <a:pt x="6044" y="308"/>
                </a:lnTo>
                <a:lnTo>
                  <a:pt x="6050" y="312"/>
                </a:lnTo>
                <a:lnTo>
                  <a:pt x="6057" y="316"/>
                </a:lnTo>
                <a:lnTo>
                  <a:pt x="6065" y="319"/>
                </a:lnTo>
                <a:lnTo>
                  <a:pt x="6081" y="324"/>
                </a:lnTo>
                <a:lnTo>
                  <a:pt x="6088" y="326"/>
                </a:lnTo>
                <a:lnTo>
                  <a:pt x="6096" y="328"/>
                </a:lnTo>
                <a:lnTo>
                  <a:pt x="6105" y="331"/>
                </a:lnTo>
                <a:lnTo>
                  <a:pt x="6113" y="332"/>
                </a:lnTo>
                <a:lnTo>
                  <a:pt x="6130" y="332"/>
                </a:lnTo>
                <a:close/>
                <a:moveTo>
                  <a:pt x="2129" y="76"/>
                </a:moveTo>
                <a:lnTo>
                  <a:pt x="2543" y="76"/>
                </a:lnTo>
                <a:lnTo>
                  <a:pt x="2957" y="76"/>
                </a:lnTo>
                <a:lnTo>
                  <a:pt x="3371" y="76"/>
                </a:lnTo>
                <a:lnTo>
                  <a:pt x="3785" y="76"/>
                </a:lnTo>
                <a:lnTo>
                  <a:pt x="3791" y="76"/>
                </a:lnTo>
                <a:lnTo>
                  <a:pt x="3798" y="77"/>
                </a:lnTo>
                <a:lnTo>
                  <a:pt x="3807" y="80"/>
                </a:lnTo>
                <a:lnTo>
                  <a:pt x="3819" y="85"/>
                </a:lnTo>
                <a:lnTo>
                  <a:pt x="3832" y="90"/>
                </a:lnTo>
                <a:lnTo>
                  <a:pt x="3839" y="94"/>
                </a:lnTo>
                <a:lnTo>
                  <a:pt x="3846" y="98"/>
                </a:lnTo>
                <a:lnTo>
                  <a:pt x="3860" y="106"/>
                </a:lnTo>
                <a:lnTo>
                  <a:pt x="3876" y="117"/>
                </a:lnTo>
                <a:lnTo>
                  <a:pt x="3891" y="128"/>
                </a:lnTo>
                <a:lnTo>
                  <a:pt x="3898" y="135"/>
                </a:lnTo>
                <a:lnTo>
                  <a:pt x="3906" y="141"/>
                </a:lnTo>
                <a:lnTo>
                  <a:pt x="3914" y="149"/>
                </a:lnTo>
                <a:lnTo>
                  <a:pt x="3921" y="156"/>
                </a:lnTo>
                <a:lnTo>
                  <a:pt x="3928" y="164"/>
                </a:lnTo>
                <a:lnTo>
                  <a:pt x="3934" y="172"/>
                </a:lnTo>
                <a:lnTo>
                  <a:pt x="3942" y="180"/>
                </a:lnTo>
                <a:lnTo>
                  <a:pt x="3948" y="190"/>
                </a:lnTo>
                <a:lnTo>
                  <a:pt x="3953" y="199"/>
                </a:lnTo>
                <a:lnTo>
                  <a:pt x="3959" y="208"/>
                </a:lnTo>
                <a:lnTo>
                  <a:pt x="3963" y="218"/>
                </a:lnTo>
                <a:lnTo>
                  <a:pt x="3968" y="229"/>
                </a:lnTo>
                <a:lnTo>
                  <a:pt x="3972" y="239"/>
                </a:lnTo>
                <a:lnTo>
                  <a:pt x="3975" y="249"/>
                </a:lnTo>
                <a:lnTo>
                  <a:pt x="3503" y="249"/>
                </a:lnTo>
                <a:lnTo>
                  <a:pt x="3030" y="249"/>
                </a:lnTo>
                <a:lnTo>
                  <a:pt x="2557" y="249"/>
                </a:lnTo>
                <a:lnTo>
                  <a:pt x="2086" y="249"/>
                </a:lnTo>
                <a:lnTo>
                  <a:pt x="2129" y="76"/>
                </a:lnTo>
                <a:close/>
                <a:moveTo>
                  <a:pt x="3117" y="304"/>
                </a:moveTo>
                <a:lnTo>
                  <a:pt x="2984" y="894"/>
                </a:lnTo>
                <a:lnTo>
                  <a:pt x="2885" y="894"/>
                </a:lnTo>
                <a:lnTo>
                  <a:pt x="2846" y="1070"/>
                </a:lnTo>
                <a:lnTo>
                  <a:pt x="3362" y="1070"/>
                </a:lnTo>
                <a:lnTo>
                  <a:pt x="3402" y="895"/>
                </a:lnTo>
                <a:lnTo>
                  <a:pt x="3304" y="895"/>
                </a:lnTo>
                <a:lnTo>
                  <a:pt x="3353" y="678"/>
                </a:lnTo>
                <a:lnTo>
                  <a:pt x="3373" y="679"/>
                </a:lnTo>
                <a:lnTo>
                  <a:pt x="3392" y="678"/>
                </a:lnTo>
                <a:lnTo>
                  <a:pt x="3408" y="678"/>
                </a:lnTo>
                <a:lnTo>
                  <a:pt x="3424" y="678"/>
                </a:lnTo>
                <a:lnTo>
                  <a:pt x="3431" y="679"/>
                </a:lnTo>
                <a:lnTo>
                  <a:pt x="3438" y="679"/>
                </a:lnTo>
                <a:lnTo>
                  <a:pt x="3450" y="681"/>
                </a:lnTo>
                <a:lnTo>
                  <a:pt x="3457" y="682"/>
                </a:lnTo>
                <a:lnTo>
                  <a:pt x="3462" y="684"/>
                </a:lnTo>
                <a:lnTo>
                  <a:pt x="3468" y="686"/>
                </a:lnTo>
                <a:lnTo>
                  <a:pt x="3472" y="689"/>
                </a:lnTo>
                <a:lnTo>
                  <a:pt x="3477" y="694"/>
                </a:lnTo>
                <a:lnTo>
                  <a:pt x="3481" y="698"/>
                </a:lnTo>
                <a:lnTo>
                  <a:pt x="3486" y="702"/>
                </a:lnTo>
                <a:lnTo>
                  <a:pt x="3490" y="708"/>
                </a:lnTo>
                <a:lnTo>
                  <a:pt x="3494" y="714"/>
                </a:lnTo>
                <a:lnTo>
                  <a:pt x="3498" y="721"/>
                </a:lnTo>
                <a:lnTo>
                  <a:pt x="3505" y="739"/>
                </a:lnTo>
                <a:lnTo>
                  <a:pt x="3508" y="749"/>
                </a:lnTo>
                <a:lnTo>
                  <a:pt x="3511" y="759"/>
                </a:lnTo>
                <a:lnTo>
                  <a:pt x="3517" y="785"/>
                </a:lnTo>
                <a:lnTo>
                  <a:pt x="3522" y="816"/>
                </a:lnTo>
                <a:lnTo>
                  <a:pt x="3525" y="833"/>
                </a:lnTo>
                <a:lnTo>
                  <a:pt x="3527" y="852"/>
                </a:lnTo>
                <a:lnTo>
                  <a:pt x="3557" y="1071"/>
                </a:lnTo>
                <a:lnTo>
                  <a:pt x="3887" y="1071"/>
                </a:lnTo>
                <a:lnTo>
                  <a:pt x="3925" y="894"/>
                </a:lnTo>
                <a:lnTo>
                  <a:pt x="3860" y="894"/>
                </a:lnTo>
                <a:lnTo>
                  <a:pt x="3859" y="863"/>
                </a:lnTo>
                <a:lnTo>
                  <a:pt x="3856" y="834"/>
                </a:lnTo>
                <a:lnTo>
                  <a:pt x="3853" y="807"/>
                </a:lnTo>
                <a:lnTo>
                  <a:pt x="3850" y="781"/>
                </a:lnTo>
                <a:lnTo>
                  <a:pt x="3846" y="756"/>
                </a:lnTo>
                <a:lnTo>
                  <a:pt x="3841" y="734"/>
                </a:lnTo>
                <a:lnTo>
                  <a:pt x="3836" y="712"/>
                </a:lnTo>
                <a:lnTo>
                  <a:pt x="3830" y="693"/>
                </a:lnTo>
                <a:lnTo>
                  <a:pt x="3823" y="674"/>
                </a:lnTo>
                <a:lnTo>
                  <a:pt x="3817" y="658"/>
                </a:lnTo>
                <a:lnTo>
                  <a:pt x="3810" y="642"/>
                </a:lnTo>
                <a:lnTo>
                  <a:pt x="3802" y="628"/>
                </a:lnTo>
                <a:lnTo>
                  <a:pt x="3794" y="615"/>
                </a:lnTo>
                <a:lnTo>
                  <a:pt x="3789" y="610"/>
                </a:lnTo>
                <a:lnTo>
                  <a:pt x="3784" y="605"/>
                </a:lnTo>
                <a:lnTo>
                  <a:pt x="3780" y="600"/>
                </a:lnTo>
                <a:lnTo>
                  <a:pt x="3775" y="596"/>
                </a:lnTo>
                <a:lnTo>
                  <a:pt x="3771" y="592"/>
                </a:lnTo>
                <a:lnTo>
                  <a:pt x="3766" y="588"/>
                </a:lnTo>
                <a:lnTo>
                  <a:pt x="3778" y="583"/>
                </a:lnTo>
                <a:lnTo>
                  <a:pt x="3791" y="576"/>
                </a:lnTo>
                <a:lnTo>
                  <a:pt x="3814" y="564"/>
                </a:lnTo>
                <a:lnTo>
                  <a:pt x="3836" y="552"/>
                </a:lnTo>
                <a:lnTo>
                  <a:pt x="3856" y="537"/>
                </a:lnTo>
                <a:lnTo>
                  <a:pt x="3875" y="523"/>
                </a:lnTo>
                <a:lnTo>
                  <a:pt x="3884" y="516"/>
                </a:lnTo>
                <a:lnTo>
                  <a:pt x="3892" y="507"/>
                </a:lnTo>
                <a:lnTo>
                  <a:pt x="3899" y="500"/>
                </a:lnTo>
                <a:lnTo>
                  <a:pt x="3908" y="492"/>
                </a:lnTo>
                <a:lnTo>
                  <a:pt x="3921" y="475"/>
                </a:lnTo>
                <a:lnTo>
                  <a:pt x="3927" y="466"/>
                </a:lnTo>
                <a:lnTo>
                  <a:pt x="3933" y="457"/>
                </a:lnTo>
                <a:lnTo>
                  <a:pt x="3938" y="448"/>
                </a:lnTo>
                <a:lnTo>
                  <a:pt x="3944" y="437"/>
                </a:lnTo>
                <a:lnTo>
                  <a:pt x="3949" y="428"/>
                </a:lnTo>
                <a:lnTo>
                  <a:pt x="3953" y="418"/>
                </a:lnTo>
                <a:lnTo>
                  <a:pt x="3957" y="408"/>
                </a:lnTo>
                <a:lnTo>
                  <a:pt x="3960" y="397"/>
                </a:lnTo>
                <a:lnTo>
                  <a:pt x="3963" y="386"/>
                </a:lnTo>
                <a:lnTo>
                  <a:pt x="3966" y="376"/>
                </a:lnTo>
                <a:lnTo>
                  <a:pt x="3968" y="364"/>
                </a:lnTo>
                <a:lnTo>
                  <a:pt x="3970" y="352"/>
                </a:lnTo>
                <a:lnTo>
                  <a:pt x="3972" y="341"/>
                </a:lnTo>
                <a:lnTo>
                  <a:pt x="3973" y="328"/>
                </a:lnTo>
                <a:lnTo>
                  <a:pt x="3974" y="316"/>
                </a:lnTo>
                <a:lnTo>
                  <a:pt x="3974" y="304"/>
                </a:lnTo>
                <a:lnTo>
                  <a:pt x="3619" y="304"/>
                </a:lnTo>
                <a:lnTo>
                  <a:pt x="3625" y="315"/>
                </a:lnTo>
                <a:lnTo>
                  <a:pt x="3630" y="326"/>
                </a:lnTo>
                <a:lnTo>
                  <a:pt x="3635" y="338"/>
                </a:lnTo>
                <a:lnTo>
                  <a:pt x="3638" y="348"/>
                </a:lnTo>
                <a:lnTo>
                  <a:pt x="3640" y="358"/>
                </a:lnTo>
                <a:lnTo>
                  <a:pt x="3643" y="369"/>
                </a:lnTo>
                <a:lnTo>
                  <a:pt x="3643" y="378"/>
                </a:lnTo>
                <a:lnTo>
                  <a:pt x="3643" y="387"/>
                </a:lnTo>
                <a:lnTo>
                  <a:pt x="3642" y="396"/>
                </a:lnTo>
                <a:lnTo>
                  <a:pt x="3639" y="405"/>
                </a:lnTo>
                <a:lnTo>
                  <a:pt x="3638" y="410"/>
                </a:lnTo>
                <a:lnTo>
                  <a:pt x="3636" y="414"/>
                </a:lnTo>
                <a:lnTo>
                  <a:pt x="3634" y="417"/>
                </a:lnTo>
                <a:lnTo>
                  <a:pt x="3632" y="421"/>
                </a:lnTo>
                <a:lnTo>
                  <a:pt x="3628" y="429"/>
                </a:lnTo>
                <a:lnTo>
                  <a:pt x="3622" y="436"/>
                </a:lnTo>
                <a:lnTo>
                  <a:pt x="3616" y="443"/>
                </a:lnTo>
                <a:lnTo>
                  <a:pt x="3609" y="449"/>
                </a:lnTo>
                <a:lnTo>
                  <a:pt x="3600" y="455"/>
                </a:lnTo>
                <a:lnTo>
                  <a:pt x="3591" y="461"/>
                </a:lnTo>
                <a:lnTo>
                  <a:pt x="3582" y="466"/>
                </a:lnTo>
                <a:lnTo>
                  <a:pt x="3572" y="470"/>
                </a:lnTo>
                <a:lnTo>
                  <a:pt x="3560" y="475"/>
                </a:lnTo>
                <a:lnTo>
                  <a:pt x="3548" y="479"/>
                </a:lnTo>
                <a:lnTo>
                  <a:pt x="3536" y="482"/>
                </a:lnTo>
                <a:lnTo>
                  <a:pt x="3522" y="485"/>
                </a:lnTo>
                <a:lnTo>
                  <a:pt x="3508" y="487"/>
                </a:lnTo>
                <a:lnTo>
                  <a:pt x="3493" y="489"/>
                </a:lnTo>
                <a:lnTo>
                  <a:pt x="3477" y="490"/>
                </a:lnTo>
                <a:lnTo>
                  <a:pt x="3462" y="491"/>
                </a:lnTo>
                <a:lnTo>
                  <a:pt x="3444" y="491"/>
                </a:lnTo>
                <a:lnTo>
                  <a:pt x="3427" y="491"/>
                </a:lnTo>
                <a:lnTo>
                  <a:pt x="3408" y="490"/>
                </a:lnTo>
                <a:lnTo>
                  <a:pt x="3390" y="489"/>
                </a:lnTo>
                <a:lnTo>
                  <a:pt x="3432" y="304"/>
                </a:lnTo>
                <a:lnTo>
                  <a:pt x="3117" y="304"/>
                </a:lnTo>
                <a:close/>
                <a:moveTo>
                  <a:pt x="2823" y="306"/>
                </a:moveTo>
                <a:lnTo>
                  <a:pt x="3070" y="306"/>
                </a:lnTo>
                <a:lnTo>
                  <a:pt x="3040" y="446"/>
                </a:lnTo>
                <a:lnTo>
                  <a:pt x="2793" y="446"/>
                </a:lnTo>
                <a:lnTo>
                  <a:pt x="2823" y="306"/>
                </a:lnTo>
                <a:close/>
                <a:moveTo>
                  <a:pt x="2072" y="306"/>
                </a:moveTo>
                <a:lnTo>
                  <a:pt x="2312" y="306"/>
                </a:lnTo>
                <a:lnTo>
                  <a:pt x="2282" y="446"/>
                </a:lnTo>
                <a:lnTo>
                  <a:pt x="2043" y="446"/>
                </a:lnTo>
                <a:lnTo>
                  <a:pt x="2072" y="306"/>
                </a:lnTo>
                <a:close/>
                <a:moveTo>
                  <a:pt x="4781" y="307"/>
                </a:moveTo>
                <a:lnTo>
                  <a:pt x="4645" y="897"/>
                </a:lnTo>
                <a:lnTo>
                  <a:pt x="4561" y="897"/>
                </a:lnTo>
                <a:lnTo>
                  <a:pt x="4527" y="1072"/>
                </a:lnTo>
                <a:lnTo>
                  <a:pt x="4960" y="1072"/>
                </a:lnTo>
                <a:lnTo>
                  <a:pt x="5001" y="895"/>
                </a:lnTo>
                <a:lnTo>
                  <a:pt x="4895" y="895"/>
                </a:lnTo>
                <a:lnTo>
                  <a:pt x="4999" y="415"/>
                </a:lnTo>
                <a:lnTo>
                  <a:pt x="5217" y="1071"/>
                </a:lnTo>
                <a:lnTo>
                  <a:pt x="5579" y="1072"/>
                </a:lnTo>
                <a:lnTo>
                  <a:pt x="5755" y="305"/>
                </a:lnTo>
                <a:lnTo>
                  <a:pt x="5486" y="305"/>
                </a:lnTo>
                <a:lnTo>
                  <a:pt x="5405" y="651"/>
                </a:lnTo>
                <a:lnTo>
                  <a:pt x="5292" y="307"/>
                </a:lnTo>
                <a:lnTo>
                  <a:pt x="4781" y="307"/>
                </a:lnTo>
                <a:close/>
                <a:moveTo>
                  <a:pt x="4219" y="304"/>
                </a:moveTo>
                <a:lnTo>
                  <a:pt x="4524" y="304"/>
                </a:lnTo>
                <a:lnTo>
                  <a:pt x="4388" y="897"/>
                </a:lnTo>
                <a:lnTo>
                  <a:pt x="4492" y="897"/>
                </a:lnTo>
                <a:lnTo>
                  <a:pt x="4451" y="1072"/>
                </a:lnTo>
                <a:lnTo>
                  <a:pt x="3934" y="1072"/>
                </a:lnTo>
                <a:lnTo>
                  <a:pt x="3971" y="895"/>
                </a:lnTo>
                <a:lnTo>
                  <a:pt x="4085" y="895"/>
                </a:lnTo>
                <a:lnTo>
                  <a:pt x="4219" y="304"/>
                </a:lnTo>
                <a:close/>
                <a:moveTo>
                  <a:pt x="2417" y="304"/>
                </a:moveTo>
                <a:lnTo>
                  <a:pt x="2725" y="304"/>
                </a:lnTo>
                <a:lnTo>
                  <a:pt x="2593" y="895"/>
                </a:lnTo>
                <a:lnTo>
                  <a:pt x="2665" y="895"/>
                </a:lnTo>
                <a:lnTo>
                  <a:pt x="2724" y="895"/>
                </a:lnTo>
                <a:lnTo>
                  <a:pt x="2685" y="1070"/>
                </a:lnTo>
                <a:lnTo>
                  <a:pt x="2132" y="1070"/>
                </a:lnTo>
                <a:lnTo>
                  <a:pt x="2174" y="894"/>
                </a:lnTo>
                <a:lnTo>
                  <a:pt x="2280" y="894"/>
                </a:lnTo>
                <a:lnTo>
                  <a:pt x="2417" y="304"/>
                </a:lnTo>
                <a:close/>
                <a:moveTo>
                  <a:pt x="1630" y="359"/>
                </a:moveTo>
                <a:lnTo>
                  <a:pt x="1492" y="597"/>
                </a:lnTo>
                <a:lnTo>
                  <a:pt x="1687" y="597"/>
                </a:lnTo>
                <a:lnTo>
                  <a:pt x="1630" y="359"/>
                </a:lnTo>
                <a:close/>
                <a:moveTo>
                  <a:pt x="251" y="305"/>
                </a:moveTo>
                <a:lnTo>
                  <a:pt x="135" y="848"/>
                </a:lnTo>
                <a:lnTo>
                  <a:pt x="129" y="868"/>
                </a:lnTo>
                <a:lnTo>
                  <a:pt x="122" y="894"/>
                </a:lnTo>
                <a:lnTo>
                  <a:pt x="35" y="894"/>
                </a:lnTo>
                <a:lnTo>
                  <a:pt x="0" y="1069"/>
                </a:lnTo>
                <a:lnTo>
                  <a:pt x="498" y="1069"/>
                </a:lnTo>
                <a:lnTo>
                  <a:pt x="533" y="894"/>
                </a:lnTo>
                <a:lnTo>
                  <a:pt x="437" y="894"/>
                </a:lnTo>
                <a:lnTo>
                  <a:pt x="504" y="620"/>
                </a:lnTo>
                <a:lnTo>
                  <a:pt x="689" y="894"/>
                </a:lnTo>
                <a:lnTo>
                  <a:pt x="607" y="894"/>
                </a:lnTo>
                <a:lnTo>
                  <a:pt x="572" y="1069"/>
                </a:lnTo>
                <a:lnTo>
                  <a:pt x="1376" y="1070"/>
                </a:lnTo>
                <a:lnTo>
                  <a:pt x="1412" y="894"/>
                </a:lnTo>
                <a:lnTo>
                  <a:pt x="1317" y="894"/>
                </a:lnTo>
                <a:lnTo>
                  <a:pt x="1375" y="795"/>
                </a:lnTo>
                <a:lnTo>
                  <a:pt x="1733" y="795"/>
                </a:lnTo>
                <a:lnTo>
                  <a:pt x="1756" y="894"/>
                </a:lnTo>
                <a:lnTo>
                  <a:pt x="1635" y="894"/>
                </a:lnTo>
                <a:lnTo>
                  <a:pt x="1600" y="1069"/>
                </a:lnTo>
                <a:lnTo>
                  <a:pt x="2082" y="1069"/>
                </a:lnTo>
                <a:lnTo>
                  <a:pt x="2120" y="893"/>
                </a:lnTo>
                <a:lnTo>
                  <a:pt x="2083" y="894"/>
                </a:lnTo>
                <a:lnTo>
                  <a:pt x="1944" y="305"/>
                </a:lnTo>
                <a:lnTo>
                  <a:pt x="1387" y="305"/>
                </a:lnTo>
                <a:lnTo>
                  <a:pt x="1034" y="839"/>
                </a:lnTo>
                <a:lnTo>
                  <a:pt x="818" y="545"/>
                </a:lnTo>
                <a:lnTo>
                  <a:pt x="1126" y="305"/>
                </a:lnTo>
                <a:lnTo>
                  <a:pt x="757" y="305"/>
                </a:lnTo>
                <a:lnTo>
                  <a:pt x="528" y="481"/>
                </a:lnTo>
                <a:lnTo>
                  <a:pt x="565" y="305"/>
                </a:lnTo>
                <a:lnTo>
                  <a:pt x="251" y="305"/>
                </a:lnTo>
                <a:close/>
                <a:moveTo>
                  <a:pt x="5440" y="76"/>
                </a:moveTo>
                <a:lnTo>
                  <a:pt x="5884" y="76"/>
                </a:lnTo>
                <a:lnTo>
                  <a:pt x="5844" y="249"/>
                </a:lnTo>
                <a:lnTo>
                  <a:pt x="5401" y="249"/>
                </a:lnTo>
                <a:lnTo>
                  <a:pt x="5440" y="76"/>
                </a:lnTo>
                <a:close/>
                <a:moveTo>
                  <a:pt x="4747" y="76"/>
                </a:moveTo>
                <a:lnTo>
                  <a:pt x="5211" y="76"/>
                </a:lnTo>
                <a:lnTo>
                  <a:pt x="5273" y="249"/>
                </a:lnTo>
                <a:lnTo>
                  <a:pt x="4710" y="249"/>
                </a:lnTo>
                <a:lnTo>
                  <a:pt x="4747" y="76"/>
                </a:lnTo>
                <a:close/>
                <a:moveTo>
                  <a:pt x="4160" y="76"/>
                </a:moveTo>
                <a:lnTo>
                  <a:pt x="4681" y="76"/>
                </a:lnTo>
                <a:lnTo>
                  <a:pt x="4639" y="249"/>
                </a:lnTo>
                <a:lnTo>
                  <a:pt x="4120" y="249"/>
                </a:lnTo>
                <a:lnTo>
                  <a:pt x="4160" y="76"/>
                </a:lnTo>
                <a:close/>
                <a:moveTo>
                  <a:pt x="1537" y="76"/>
                </a:moveTo>
                <a:lnTo>
                  <a:pt x="1893" y="76"/>
                </a:lnTo>
                <a:lnTo>
                  <a:pt x="1932" y="249"/>
                </a:lnTo>
                <a:lnTo>
                  <a:pt x="1423" y="249"/>
                </a:lnTo>
                <a:lnTo>
                  <a:pt x="1537" y="76"/>
                </a:lnTo>
                <a:close/>
                <a:moveTo>
                  <a:pt x="770" y="76"/>
                </a:moveTo>
                <a:lnTo>
                  <a:pt x="1269" y="76"/>
                </a:lnTo>
                <a:lnTo>
                  <a:pt x="1235" y="249"/>
                </a:lnTo>
                <a:lnTo>
                  <a:pt x="735" y="249"/>
                </a:lnTo>
                <a:lnTo>
                  <a:pt x="770" y="76"/>
                </a:lnTo>
                <a:close/>
                <a:moveTo>
                  <a:pt x="200" y="76"/>
                </a:moveTo>
                <a:lnTo>
                  <a:pt x="701" y="76"/>
                </a:lnTo>
                <a:lnTo>
                  <a:pt x="666" y="249"/>
                </a:lnTo>
                <a:lnTo>
                  <a:pt x="166" y="249"/>
                </a:lnTo>
                <a:lnTo>
                  <a:pt x="200" y="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i-FI" dirty="0">
              <a:solidFill>
                <a:prstClr val="black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419053" y="3717032"/>
            <a:ext cx="1087341" cy="15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341682" y="4149725"/>
            <a:ext cx="5508637" cy="1079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4613651" y="2924944"/>
            <a:ext cx="2964698" cy="504000"/>
          </a:xfrm>
          <a:custGeom>
            <a:avLst/>
            <a:gdLst>
              <a:gd name="T0" fmla="*/ 6161 w 6297"/>
              <a:gd name="T1" fmla="*/ 109 h 1072"/>
              <a:gd name="T2" fmla="*/ 6145 w 6297"/>
              <a:gd name="T3" fmla="*/ 143 h 1072"/>
              <a:gd name="T4" fmla="*/ 6143 w 6297"/>
              <a:gd name="T5" fmla="*/ 180 h 1072"/>
              <a:gd name="T6" fmla="*/ 6159 w 6297"/>
              <a:gd name="T7" fmla="*/ 214 h 1072"/>
              <a:gd name="T8" fmla="*/ 6194 w 6297"/>
              <a:gd name="T9" fmla="*/ 205 h 1072"/>
              <a:gd name="T10" fmla="*/ 6161 w 6297"/>
              <a:gd name="T11" fmla="*/ 166 h 1072"/>
              <a:gd name="T12" fmla="*/ 6199 w 6297"/>
              <a:gd name="T13" fmla="*/ 132 h 1072"/>
              <a:gd name="T14" fmla="*/ 6188 w 6297"/>
              <a:gd name="T15" fmla="*/ 84 h 1072"/>
              <a:gd name="T16" fmla="*/ 6064 w 6297"/>
              <a:gd name="T17" fmla="*/ 66 h 1072"/>
              <a:gd name="T18" fmla="*/ 6083 w 6297"/>
              <a:gd name="T19" fmla="*/ 295 h 1072"/>
              <a:gd name="T20" fmla="*/ 6012 w 6297"/>
              <a:gd name="T21" fmla="*/ 237 h 1072"/>
              <a:gd name="T22" fmla="*/ 5993 w 6297"/>
              <a:gd name="T23" fmla="*/ 173 h 1072"/>
              <a:gd name="T24" fmla="*/ 6012 w 6297"/>
              <a:gd name="T25" fmla="*/ 95 h 1072"/>
              <a:gd name="T26" fmla="*/ 6077 w 6297"/>
              <a:gd name="T27" fmla="*/ 41 h 1072"/>
              <a:gd name="T28" fmla="*/ 6171 w 6297"/>
              <a:gd name="T29" fmla="*/ 35 h 1072"/>
              <a:gd name="T30" fmla="*/ 6236 w 6297"/>
              <a:gd name="T31" fmla="*/ 80 h 1072"/>
              <a:gd name="T32" fmla="*/ 6265 w 6297"/>
              <a:gd name="T33" fmla="*/ 138 h 1072"/>
              <a:gd name="T34" fmla="*/ 6251 w 6297"/>
              <a:gd name="T35" fmla="*/ 231 h 1072"/>
              <a:gd name="T36" fmla="*/ 6196 w 6297"/>
              <a:gd name="T37" fmla="*/ 286 h 1072"/>
              <a:gd name="T38" fmla="*/ 6130 w 6297"/>
              <a:gd name="T39" fmla="*/ 303 h 1072"/>
              <a:gd name="T40" fmla="*/ 6192 w 6297"/>
              <a:gd name="T41" fmla="*/ 320 h 1072"/>
              <a:gd name="T42" fmla="*/ 6264 w 6297"/>
              <a:gd name="T43" fmla="*/ 266 h 1072"/>
              <a:gd name="T44" fmla="*/ 6295 w 6297"/>
              <a:gd name="T45" fmla="*/ 191 h 1072"/>
              <a:gd name="T46" fmla="*/ 6285 w 6297"/>
              <a:gd name="T47" fmla="*/ 105 h 1072"/>
              <a:gd name="T48" fmla="*/ 6224 w 6297"/>
              <a:gd name="T49" fmla="*/ 28 h 1072"/>
              <a:gd name="T50" fmla="*/ 6148 w 6297"/>
              <a:gd name="T51" fmla="*/ 1 h 1072"/>
              <a:gd name="T52" fmla="*/ 6050 w 6297"/>
              <a:gd name="T53" fmla="*/ 20 h 1072"/>
              <a:gd name="T54" fmla="*/ 5987 w 6297"/>
              <a:gd name="T55" fmla="*/ 80 h 1072"/>
              <a:gd name="T56" fmla="*/ 5963 w 6297"/>
              <a:gd name="T57" fmla="*/ 166 h 1072"/>
              <a:gd name="T58" fmla="*/ 5983 w 6297"/>
              <a:gd name="T59" fmla="*/ 245 h 1072"/>
              <a:gd name="T60" fmla="*/ 6037 w 6297"/>
              <a:gd name="T61" fmla="*/ 304 h 1072"/>
              <a:gd name="T62" fmla="*/ 6113 w 6297"/>
              <a:gd name="T63" fmla="*/ 332 h 1072"/>
              <a:gd name="T64" fmla="*/ 3807 w 6297"/>
              <a:gd name="T65" fmla="*/ 80 h 1072"/>
              <a:gd name="T66" fmla="*/ 3906 w 6297"/>
              <a:gd name="T67" fmla="*/ 141 h 1072"/>
              <a:gd name="T68" fmla="*/ 3963 w 6297"/>
              <a:gd name="T69" fmla="*/ 218 h 1072"/>
              <a:gd name="T70" fmla="*/ 3117 w 6297"/>
              <a:gd name="T71" fmla="*/ 304 h 1072"/>
              <a:gd name="T72" fmla="*/ 3392 w 6297"/>
              <a:gd name="T73" fmla="*/ 678 h 1072"/>
              <a:gd name="T74" fmla="*/ 3472 w 6297"/>
              <a:gd name="T75" fmla="*/ 689 h 1072"/>
              <a:gd name="T76" fmla="*/ 3511 w 6297"/>
              <a:gd name="T77" fmla="*/ 759 h 1072"/>
              <a:gd name="T78" fmla="*/ 3859 w 6297"/>
              <a:gd name="T79" fmla="*/ 863 h 1072"/>
              <a:gd name="T80" fmla="*/ 3817 w 6297"/>
              <a:gd name="T81" fmla="*/ 658 h 1072"/>
              <a:gd name="T82" fmla="*/ 3766 w 6297"/>
              <a:gd name="T83" fmla="*/ 588 h 1072"/>
              <a:gd name="T84" fmla="*/ 3899 w 6297"/>
              <a:gd name="T85" fmla="*/ 500 h 1072"/>
              <a:gd name="T86" fmla="*/ 3957 w 6297"/>
              <a:gd name="T87" fmla="*/ 408 h 1072"/>
              <a:gd name="T88" fmla="*/ 3974 w 6297"/>
              <a:gd name="T89" fmla="*/ 304 h 1072"/>
              <a:gd name="T90" fmla="*/ 3643 w 6297"/>
              <a:gd name="T91" fmla="*/ 387 h 1072"/>
              <a:gd name="T92" fmla="*/ 3616 w 6297"/>
              <a:gd name="T93" fmla="*/ 443 h 1072"/>
              <a:gd name="T94" fmla="*/ 3522 w 6297"/>
              <a:gd name="T95" fmla="*/ 485 h 1072"/>
              <a:gd name="T96" fmla="*/ 3432 w 6297"/>
              <a:gd name="T97" fmla="*/ 304 h 1072"/>
              <a:gd name="T98" fmla="*/ 2282 w 6297"/>
              <a:gd name="T99" fmla="*/ 446 h 1072"/>
              <a:gd name="T100" fmla="*/ 4895 w 6297"/>
              <a:gd name="T101" fmla="*/ 895 h 1072"/>
              <a:gd name="T102" fmla="*/ 4219 w 6297"/>
              <a:gd name="T103" fmla="*/ 304 h 1072"/>
              <a:gd name="T104" fmla="*/ 2417 w 6297"/>
              <a:gd name="T105" fmla="*/ 304 h 1072"/>
              <a:gd name="T106" fmla="*/ 2417 w 6297"/>
              <a:gd name="T107" fmla="*/ 304 h 1072"/>
              <a:gd name="T108" fmla="*/ 35 w 6297"/>
              <a:gd name="T109" fmla="*/ 894 h 1072"/>
              <a:gd name="T110" fmla="*/ 1376 w 6297"/>
              <a:gd name="T111" fmla="*/ 1070 h 1072"/>
              <a:gd name="T112" fmla="*/ 2120 w 6297"/>
              <a:gd name="T113" fmla="*/ 893 h 1072"/>
              <a:gd name="T114" fmla="*/ 565 w 6297"/>
              <a:gd name="T115" fmla="*/ 305 h 1072"/>
              <a:gd name="T116" fmla="*/ 5273 w 6297"/>
              <a:gd name="T117" fmla="*/ 249 h 1072"/>
              <a:gd name="T118" fmla="*/ 1893 w 6297"/>
              <a:gd name="T119" fmla="*/ 76 h 1072"/>
              <a:gd name="T120" fmla="*/ 200 w 6297"/>
              <a:gd name="T121" fmla="*/ 7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297" h="1072">
                <a:moveTo>
                  <a:pt x="6095" y="146"/>
                </a:moveTo>
                <a:lnTo>
                  <a:pt x="6095" y="96"/>
                </a:lnTo>
                <a:lnTo>
                  <a:pt x="6131" y="96"/>
                </a:lnTo>
                <a:lnTo>
                  <a:pt x="6141" y="97"/>
                </a:lnTo>
                <a:lnTo>
                  <a:pt x="6147" y="98"/>
                </a:lnTo>
                <a:lnTo>
                  <a:pt x="6152" y="100"/>
                </a:lnTo>
                <a:lnTo>
                  <a:pt x="6156" y="102"/>
                </a:lnTo>
                <a:lnTo>
                  <a:pt x="6159" y="105"/>
                </a:lnTo>
                <a:lnTo>
                  <a:pt x="6161" y="109"/>
                </a:lnTo>
                <a:lnTo>
                  <a:pt x="6162" y="114"/>
                </a:lnTo>
                <a:lnTo>
                  <a:pt x="6163" y="119"/>
                </a:lnTo>
                <a:lnTo>
                  <a:pt x="6162" y="124"/>
                </a:lnTo>
                <a:lnTo>
                  <a:pt x="6161" y="129"/>
                </a:lnTo>
                <a:lnTo>
                  <a:pt x="6159" y="134"/>
                </a:lnTo>
                <a:lnTo>
                  <a:pt x="6158" y="136"/>
                </a:lnTo>
                <a:lnTo>
                  <a:pt x="6156" y="138"/>
                </a:lnTo>
                <a:lnTo>
                  <a:pt x="6151" y="141"/>
                </a:lnTo>
                <a:lnTo>
                  <a:pt x="6145" y="143"/>
                </a:lnTo>
                <a:lnTo>
                  <a:pt x="6137" y="145"/>
                </a:lnTo>
                <a:lnTo>
                  <a:pt x="6132" y="146"/>
                </a:lnTo>
                <a:lnTo>
                  <a:pt x="6127" y="146"/>
                </a:lnTo>
                <a:lnTo>
                  <a:pt x="6095" y="146"/>
                </a:lnTo>
                <a:close/>
                <a:moveTo>
                  <a:pt x="6121" y="177"/>
                </a:moveTo>
                <a:lnTo>
                  <a:pt x="6128" y="177"/>
                </a:lnTo>
                <a:lnTo>
                  <a:pt x="6136" y="178"/>
                </a:lnTo>
                <a:lnTo>
                  <a:pt x="6139" y="179"/>
                </a:lnTo>
                <a:lnTo>
                  <a:pt x="6143" y="180"/>
                </a:lnTo>
                <a:lnTo>
                  <a:pt x="6146" y="182"/>
                </a:lnTo>
                <a:lnTo>
                  <a:pt x="6149" y="185"/>
                </a:lnTo>
                <a:lnTo>
                  <a:pt x="6151" y="187"/>
                </a:lnTo>
                <a:lnTo>
                  <a:pt x="6152" y="189"/>
                </a:lnTo>
                <a:lnTo>
                  <a:pt x="6154" y="193"/>
                </a:lnTo>
                <a:lnTo>
                  <a:pt x="6156" y="198"/>
                </a:lnTo>
                <a:lnTo>
                  <a:pt x="6157" y="203"/>
                </a:lnTo>
                <a:lnTo>
                  <a:pt x="6158" y="208"/>
                </a:lnTo>
                <a:lnTo>
                  <a:pt x="6159" y="214"/>
                </a:lnTo>
                <a:lnTo>
                  <a:pt x="6160" y="227"/>
                </a:lnTo>
                <a:lnTo>
                  <a:pt x="6163" y="244"/>
                </a:lnTo>
                <a:lnTo>
                  <a:pt x="6167" y="261"/>
                </a:lnTo>
                <a:lnTo>
                  <a:pt x="6206" y="261"/>
                </a:lnTo>
                <a:lnTo>
                  <a:pt x="6203" y="254"/>
                </a:lnTo>
                <a:lnTo>
                  <a:pt x="6201" y="247"/>
                </a:lnTo>
                <a:lnTo>
                  <a:pt x="6199" y="233"/>
                </a:lnTo>
                <a:lnTo>
                  <a:pt x="6196" y="218"/>
                </a:lnTo>
                <a:lnTo>
                  <a:pt x="6194" y="205"/>
                </a:lnTo>
                <a:lnTo>
                  <a:pt x="6192" y="191"/>
                </a:lnTo>
                <a:lnTo>
                  <a:pt x="6190" y="185"/>
                </a:lnTo>
                <a:lnTo>
                  <a:pt x="6187" y="179"/>
                </a:lnTo>
                <a:lnTo>
                  <a:pt x="6185" y="177"/>
                </a:lnTo>
                <a:lnTo>
                  <a:pt x="6183" y="175"/>
                </a:lnTo>
                <a:lnTo>
                  <a:pt x="6177" y="171"/>
                </a:lnTo>
                <a:lnTo>
                  <a:pt x="6173" y="170"/>
                </a:lnTo>
                <a:lnTo>
                  <a:pt x="6170" y="168"/>
                </a:lnTo>
                <a:lnTo>
                  <a:pt x="6161" y="166"/>
                </a:lnTo>
                <a:lnTo>
                  <a:pt x="6170" y="163"/>
                </a:lnTo>
                <a:lnTo>
                  <a:pt x="6174" y="162"/>
                </a:lnTo>
                <a:lnTo>
                  <a:pt x="6179" y="160"/>
                </a:lnTo>
                <a:lnTo>
                  <a:pt x="6185" y="155"/>
                </a:lnTo>
                <a:lnTo>
                  <a:pt x="6191" y="150"/>
                </a:lnTo>
                <a:lnTo>
                  <a:pt x="6193" y="146"/>
                </a:lnTo>
                <a:lnTo>
                  <a:pt x="6195" y="142"/>
                </a:lnTo>
                <a:lnTo>
                  <a:pt x="6198" y="136"/>
                </a:lnTo>
                <a:lnTo>
                  <a:pt x="6199" y="132"/>
                </a:lnTo>
                <a:lnTo>
                  <a:pt x="6200" y="128"/>
                </a:lnTo>
                <a:lnTo>
                  <a:pt x="6201" y="124"/>
                </a:lnTo>
                <a:lnTo>
                  <a:pt x="6201" y="120"/>
                </a:lnTo>
                <a:lnTo>
                  <a:pt x="6200" y="113"/>
                </a:lnTo>
                <a:lnTo>
                  <a:pt x="6199" y="105"/>
                </a:lnTo>
                <a:lnTo>
                  <a:pt x="6197" y="98"/>
                </a:lnTo>
                <a:lnTo>
                  <a:pt x="6195" y="93"/>
                </a:lnTo>
                <a:lnTo>
                  <a:pt x="6191" y="88"/>
                </a:lnTo>
                <a:lnTo>
                  <a:pt x="6188" y="84"/>
                </a:lnTo>
                <a:lnTo>
                  <a:pt x="6183" y="80"/>
                </a:lnTo>
                <a:lnTo>
                  <a:pt x="6177" y="77"/>
                </a:lnTo>
                <a:lnTo>
                  <a:pt x="6172" y="73"/>
                </a:lnTo>
                <a:lnTo>
                  <a:pt x="6167" y="71"/>
                </a:lnTo>
                <a:lnTo>
                  <a:pt x="6161" y="69"/>
                </a:lnTo>
                <a:lnTo>
                  <a:pt x="6154" y="68"/>
                </a:lnTo>
                <a:lnTo>
                  <a:pt x="6142" y="66"/>
                </a:lnTo>
                <a:lnTo>
                  <a:pt x="6128" y="66"/>
                </a:lnTo>
                <a:lnTo>
                  <a:pt x="6064" y="66"/>
                </a:lnTo>
                <a:lnTo>
                  <a:pt x="6064" y="261"/>
                </a:lnTo>
                <a:lnTo>
                  <a:pt x="6095" y="261"/>
                </a:lnTo>
                <a:lnTo>
                  <a:pt x="6095" y="177"/>
                </a:lnTo>
                <a:lnTo>
                  <a:pt x="6121" y="177"/>
                </a:lnTo>
                <a:close/>
                <a:moveTo>
                  <a:pt x="6130" y="303"/>
                </a:moveTo>
                <a:lnTo>
                  <a:pt x="6116" y="302"/>
                </a:lnTo>
                <a:lnTo>
                  <a:pt x="6102" y="300"/>
                </a:lnTo>
                <a:lnTo>
                  <a:pt x="6089" y="297"/>
                </a:lnTo>
                <a:lnTo>
                  <a:pt x="6083" y="295"/>
                </a:lnTo>
                <a:lnTo>
                  <a:pt x="6077" y="292"/>
                </a:lnTo>
                <a:lnTo>
                  <a:pt x="6064" y="286"/>
                </a:lnTo>
                <a:lnTo>
                  <a:pt x="6058" y="283"/>
                </a:lnTo>
                <a:lnTo>
                  <a:pt x="6053" y="279"/>
                </a:lnTo>
                <a:lnTo>
                  <a:pt x="6043" y="272"/>
                </a:lnTo>
                <a:lnTo>
                  <a:pt x="6033" y="263"/>
                </a:lnTo>
                <a:lnTo>
                  <a:pt x="6023" y="253"/>
                </a:lnTo>
                <a:lnTo>
                  <a:pt x="6016" y="242"/>
                </a:lnTo>
                <a:lnTo>
                  <a:pt x="6012" y="237"/>
                </a:lnTo>
                <a:lnTo>
                  <a:pt x="6009" y="231"/>
                </a:lnTo>
                <a:lnTo>
                  <a:pt x="6003" y="219"/>
                </a:lnTo>
                <a:lnTo>
                  <a:pt x="6001" y="213"/>
                </a:lnTo>
                <a:lnTo>
                  <a:pt x="5999" y="206"/>
                </a:lnTo>
                <a:lnTo>
                  <a:pt x="5997" y="200"/>
                </a:lnTo>
                <a:lnTo>
                  <a:pt x="5996" y="194"/>
                </a:lnTo>
                <a:lnTo>
                  <a:pt x="5994" y="187"/>
                </a:lnTo>
                <a:lnTo>
                  <a:pt x="5994" y="179"/>
                </a:lnTo>
                <a:lnTo>
                  <a:pt x="5993" y="173"/>
                </a:lnTo>
                <a:lnTo>
                  <a:pt x="5993" y="166"/>
                </a:lnTo>
                <a:lnTo>
                  <a:pt x="5994" y="152"/>
                </a:lnTo>
                <a:lnTo>
                  <a:pt x="5996" y="138"/>
                </a:lnTo>
                <a:lnTo>
                  <a:pt x="5999" y="126"/>
                </a:lnTo>
                <a:lnTo>
                  <a:pt x="6001" y="119"/>
                </a:lnTo>
                <a:lnTo>
                  <a:pt x="6003" y="113"/>
                </a:lnTo>
                <a:lnTo>
                  <a:pt x="6006" y="106"/>
                </a:lnTo>
                <a:lnTo>
                  <a:pt x="6009" y="101"/>
                </a:lnTo>
                <a:lnTo>
                  <a:pt x="6012" y="95"/>
                </a:lnTo>
                <a:lnTo>
                  <a:pt x="6016" y="90"/>
                </a:lnTo>
                <a:lnTo>
                  <a:pt x="6023" y="80"/>
                </a:lnTo>
                <a:lnTo>
                  <a:pt x="6033" y="69"/>
                </a:lnTo>
                <a:lnTo>
                  <a:pt x="6043" y="61"/>
                </a:lnTo>
                <a:lnTo>
                  <a:pt x="6053" y="53"/>
                </a:lnTo>
                <a:lnTo>
                  <a:pt x="6058" y="50"/>
                </a:lnTo>
                <a:lnTo>
                  <a:pt x="6064" y="46"/>
                </a:lnTo>
                <a:lnTo>
                  <a:pt x="6071" y="43"/>
                </a:lnTo>
                <a:lnTo>
                  <a:pt x="6077" y="41"/>
                </a:lnTo>
                <a:lnTo>
                  <a:pt x="6089" y="35"/>
                </a:lnTo>
                <a:lnTo>
                  <a:pt x="6096" y="34"/>
                </a:lnTo>
                <a:lnTo>
                  <a:pt x="6102" y="32"/>
                </a:lnTo>
                <a:lnTo>
                  <a:pt x="6110" y="31"/>
                </a:lnTo>
                <a:lnTo>
                  <a:pt x="6116" y="30"/>
                </a:lnTo>
                <a:lnTo>
                  <a:pt x="6130" y="29"/>
                </a:lnTo>
                <a:lnTo>
                  <a:pt x="6145" y="30"/>
                </a:lnTo>
                <a:lnTo>
                  <a:pt x="6158" y="32"/>
                </a:lnTo>
                <a:lnTo>
                  <a:pt x="6171" y="35"/>
                </a:lnTo>
                <a:lnTo>
                  <a:pt x="6177" y="37"/>
                </a:lnTo>
                <a:lnTo>
                  <a:pt x="6184" y="41"/>
                </a:lnTo>
                <a:lnTo>
                  <a:pt x="6196" y="46"/>
                </a:lnTo>
                <a:lnTo>
                  <a:pt x="6201" y="50"/>
                </a:lnTo>
                <a:lnTo>
                  <a:pt x="6207" y="53"/>
                </a:lnTo>
                <a:lnTo>
                  <a:pt x="6218" y="61"/>
                </a:lnTo>
                <a:lnTo>
                  <a:pt x="6228" y="69"/>
                </a:lnTo>
                <a:lnTo>
                  <a:pt x="6232" y="74"/>
                </a:lnTo>
                <a:lnTo>
                  <a:pt x="6236" y="80"/>
                </a:lnTo>
                <a:lnTo>
                  <a:pt x="6244" y="90"/>
                </a:lnTo>
                <a:lnTo>
                  <a:pt x="6247" y="95"/>
                </a:lnTo>
                <a:lnTo>
                  <a:pt x="6251" y="101"/>
                </a:lnTo>
                <a:lnTo>
                  <a:pt x="6254" y="106"/>
                </a:lnTo>
                <a:lnTo>
                  <a:pt x="6257" y="113"/>
                </a:lnTo>
                <a:lnTo>
                  <a:pt x="6260" y="119"/>
                </a:lnTo>
                <a:lnTo>
                  <a:pt x="6262" y="126"/>
                </a:lnTo>
                <a:lnTo>
                  <a:pt x="6263" y="132"/>
                </a:lnTo>
                <a:lnTo>
                  <a:pt x="6265" y="138"/>
                </a:lnTo>
                <a:lnTo>
                  <a:pt x="6266" y="145"/>
                </a:lnTo>
                <a:lnTo>
                  <a:pt x="6267" y="152"/>
                </a:lnTo>
                <a:lnTo>
                  <a:pt x="6268" y="166"/>
                </a:lnTo>
                <a:lnTo>
                  <a:pt x="6267" y="179"/>
                </a:lnTo>
                <a:lnTo>
                  <a:pt x="6265" y="194"/>
                </a:lnTo>
                <a:lnTo>
                  <a:pt x="6262" y="206"/>
                </a:lnTo>
                <a:lnTo>
                  <a:pt x="6260" y="213"/>
                </a:lnTo>
                <a:lnTo>
                  <a:pt x="6257" y="219"/>
                </a:lnTo>
                <a:lnTo>
                  <a:pt x="6251" y="231"/>
                </a:lnTo>
                <a:lnTo>
                  <a:pt x="6247" y="237"/>
                </a:lnTo>
                <a:lnTo>
                  <a:pt x="6244" y="242"/>
                </a:lnTo>
                <a:lnTo>
                  <a:pt x="6236" y="253"/>
                </a:lnTo>
                <a:lnTo>
                  <a:pt x="6228" y="263"/>
                </a:lnTo>
                <a:lnTo>
                  <a:pt x="6223" y="268"/>
                </a:lnTo>
                <a:lnTo>
                  <a:pt x="6218" y="272"/>
                </a:lnTo>
                <a:lnTo>
                  <a:pt x="6207" y="279"/>
                </a:lnTo>
                <a:lnTo>
                  <a:pt x="6201" y="283"/>
                </a:lnTo>
                <a:lnTo>
                  <a:pt x="6196" y="286"/>
                </a:lnTo>
                <a:lnTo>
                  <a:pt x="6190" y="289"/>
                </a:lnTo>
                <a:lnTo>
                  <a:pt x="6184" y="292"/>
                </a:lnTo>
                <a:lnTo>
                  <a:pt x="6177" y="295"/>
                </a:lnTo>
                <a:lnTo>
                  <a:pt x="6171" y="297"/>
                </a:lnTo>
                <a:lnTo>
                  <a:pt x="6165" y="299"/>
                </a:lnTo>
                <a:lnTo>
                  <a:pt x="6158" y="300"/>
                </a:lnTo>
                <a:lnTo>
                  <a:pt x="6152" y="302"/>
                </a:lnTo>
                <a:lnTo>
                  <a:pt x="6145" y="302"/>
                </a:lnTo>
                <a:lnTo>
                  <a:pt x="6130" y="303"/>
                </a:lnTo>
                <a:close/>
                <a:moveTo>
                  <a:pt x="6130" y="332"/>
                </a:moveTo>
                <a:lnTo>
                  <a:pt x="6139" y="332"/>
                </a:lnTo>
                <a:lnTo>
                  <a:pt x="6148" y="332"/>
                </a:lnTo>
                <a:lnTo>
                  <a:pt x="6156" y="331"/>
                </a:lnTo>
                <a:lnTo>
                  <a:pt x="6164" y="328"/>
                </a:lnTo>
                <a:lnTo>
                  <a:pt x="6172" y="326"/>
                </a:lnTo>
                <a:lnTo>
                  <a:pt x="6180" y="324"/>
                </a:lnTo>
                <a:lnTo>
                  <a:pt x="6188" y="322"/>
                </a:lnTo>
                <a:lnTo>
                  <a:pt x="6192" y="320"/>
                </a:lnTo>
                <a:lnTo>
                  <a:pt x="6195" y="319"/>
                </a:lnTo>
                <a:lnTo>
                  <a:pt x="6210" y="312"/>
                </a:lnTo>
                <a:lnTo>
                  <a:pt x="6224" y="304"/>
                </a:lnTo>
                <a:lnTo>
                  <a:pt x="6236" y="295"/>
                </a:lnTo>
                <a:lnTo>
                  <a:pt x="6242" y="289"/>
                </a:lnTo>
                <a:lnTo>
                  <a:pt x="6248" y="283"/>
                </a:lnTo>
                <a:lnTo>
                  <a:pt x="6254" y="278"/>
                </a:lnTo>
                <a:lnTo>
                  <a:pt x="6259" y="272"/>
                </a:lnTo>
                <a:lnTo>
                  <a:pt x="6264" y="266"/>
                </a:lnTo>
                <a:lnTo>
                  <a:pt x="6269" y="259"/>
                </a:lnTo>
                <a:lnTo>
                  <a:pt x="6273" y="252"/>
                </a:lnTo>
                <a:lnTo>
                  <a:pt x="6277" y="245"/>
                </a:lnTo>
                <a:lnTo>
                  <a:pt x="6280" y="238"/>
                </a:lnTo>
                <a:lnTo>
                  <a:pt x="6283" y="231"/>
                </a:lnTo>
                <a:lnTo>
                  <a:pt x="6290" y="215"/>
                </a:lnTo>
                <a:lnTo>
                  <a:pt x="6292" y="207"/>
                </a:lnTo>
                <a:lnTo>
                  <a:pt x="6294" y="199"/>
                </a:lnTo>
                <a:lnTo>
                  <a:pt x="6295" y="191"/>
                </a:lnTo>
                <a:lnTo>
                  <a:pt x="6296" y="182"/>
                </a:lnTo>
                <a:lnTo>
                  <a:pt x="6297" y="166"/>
                </a:lnTo>
                <a:lnTo>
                  <a:pt x="6296" y="149"/>
                </a:lnTo>
                <a:lnTo>
                  <a:pt x="6295" y="140"/>
                </a:lnTo>
                <a:lnTo>
                  <a:pt x="6294" y="132"/>
                </a:lnTo>
                <a:lnTo>
                  <a:pt x="6292" y="125"/>
                </a:lnTo>
                <a:lnTo>
                  <a:pt x="6290" y="117"/>
                </a:lnTo>
                <a:lnTo>
                  <a:pt x="6286" y="109"/>
                </a:lnTo>
                <a:lnTo>
                  <a:pt x="6285" y="105"/>
                </a:lnTo>
                <a:lnTo>
                  <a:pt x="6283" y="101"/>
                </a:lnTo>
                <a:lnTo>
                  <a:pt x="6280" y="94"/>
                </a:lnTo>
                <a:lnTo>
                  <a:pt x="6277" y="87"/>
                </a:lnTo>
                <a:lnTo>
                  <a:pt x="6269" y="73"/>
                </a:lnTo>
                <a:lnTo>
                  <a:pt x="6259" y="61"/>
                </a:lnTo>
                <a:lnTo>
                  <a:pt x="6254" y="55"/>
                </a:lnTo>
                <a:lnTo>
                  <a:pt x="6248" y="49"/>
                </a:lnTo>
                <a:lnTo>
                  <a:pt x="6236" y="38"/>
                </a:lnTo>
                <a:lnTo>
                  <a:pt x="6224" y="28"/>
                </a:lnTo>
                <a:lnTo>
                  <a:pt x="6217" y="24"/>
                </a:lnTo>
                <a:lnTo>
                  <a:pt x="6210" y="20"/>
                </a:lnTo>
                <a:lnTo>
                  <a:pt x="6203" y="17"/>
                </a:lnTo>
                <a:lnTo>
                  <a:pt x="6195" y="14"/>
                </a:lnTo>
                <a:lnTo>
                  <a:pt x="6180" y="8"/>
                </a:lnTo>
                <a:lnTo>
                  <a:pt x="6172" y="6"/>
                </a:lnTo>
                <a:lnTo>
                  <a:pt x="6164" y="4"/>
                </a:lnTo>
                <a:lnTo>
                  <a:pt x="6156" y="2"/>
                </a:lnTo>
                <a:lnTo>
                  <a:pt x="6148" y="1"/>
                </a:lnTo>
                <a:lnTo>
                  <a:pt x="6130" y="0"/>
                </a:lnTo>
                <a:lnTo>
                  <a:pt x="6113" y="1"/>
                </a:lnTo>
                <a:lnTo>
                  <a:pt x="6105" y="2"/>
                </a:lnTo>
                <a:lnTo>
                  <a:pt x="6096" y="4"/>
                </a:lnTo>
                <a:lnTo>
                  <a:pt x="6088" y="6"/>
                </a:lnTo>
                <a:lnTo>
                  <a:pt x="6081" y="8"/>
                </a:lnTo>
                <a:lnTo>
                  <a:pt x="6073" y="11"/>
                </a:lnTo>
                <a:lnTo>
                  <a:pt x="6065" y="14"/>
                </a:lnTo>
                <a:lnTo>
                  <a:pt x="6050" y="20"/>
                </a:lnTo>
                <a:lnTo>
                  <a:pt x="6037" y="28"/>
                </a:lnTo>
                <a:lnTo>
                  <a:pt x="6023" y="38"/>
                </a:lnTo>
                <a:lnTo>
                  <a:pt x="6018" y="44"/>
                </a:lnTo>
                <a:lnTo>
                  <a:pt x="6012" y="49"/>
                </a:lnTo>
                <a:lnTo>
                  <a:pt x="6007" y="55"/>
                </a:lnTo>
                <a:lnTo>
                  <a:pt x="6001" y="61"/>
                </a:lnTo>
                <a:lnTo>
                  <a:pt x="5997" y="67"/>
                </a:lnTo>
                <a:lnTo>
                  <a:pt x="5992" y="73"/>
                </a:lnTo>
                <a:lnTo>
                  <a:pt x="5987" y="80"/>
                </a:lnTo>
                <a:lnTo>
                  <a:pt x="5983" y="87"/>
                </a:lnTo>
                <a:lnTo>
                  <a:pt x="5979" y="94"/>
                </a:lnTo>
                <a:lnTo>
                  <a:pt x="5976" y="101"/>
                </a:lnTo>
                <a:lnTo>
                  <a:pt x="5971" y="117"/>
                </a:lnTo>
                <a:lnTo>
                  <a:pt x="5968" y="125"/>
                </a:lnTo>
                <a:lnTo>
                  <a:pt x="5967" y="132"/>
                </a:lnTo>
                <a:lnTo>
                  <a:pt x="5965" y="140"/>
                </a:lnTo>
                <a:lnTo>
                  <a:pt x="5964" y="149"/>
                </a:lnTo>
                <a:lnTo>
                  <a:pt x="5963" y="166"/>
                </a:lnTo>
                <a:lnTo>
                  <a:pt x="5964" y="174"/>
                </a:lnTo>
                <a:lnTo>
                  <a:pt x="5964" y="182"/>
                </a:lnTo>
                <a:lnTo>
                  <a:pt x="5965" y="191"/>
                </a:lnTo>
                <a:lnTo>
                  <a:pt x="5967" y="199"/>
                </a:lnTo>
                <a:lnTo>
                  <a:pt x="5968" y="207"/>
                </a:lnTo>
                <a:lnTo>
                  <a:pt x="5971" y="215"/>
                </a:lnTo>
                <a:lnTo>
                  <a:pt x="5973" y="224"/>
                </a:lnTo>
                <a:lnTo>
                  <a:pt x="5976" y="231"/>
                </a:lnTo>
                <a:lnTo>
                  <a:pt x="5983" y="245"/>
                </a:lnTo>
                <a:lnTo>
                  <a:pt x="5987" y="252"/>
                </a:lnTo>
                <a:lnTo>
                  <a:pt x="5992" y="259"/>
                </a:lnTo>
                <a:lnTo>
                  <a:pt x="6001" y="272"/>
                </a:lnTo>
                <a:lnTo>
                  <a:pt x="6007" y="278"/>
                </a:lnTo>
                <a:lnTo>
                  <a:pt x="6012" y="283"/>
                </a:lnTo>
                <a:lnTo>
                  <a:pt x="6018" y="289"/>
                </a:lnTo>
                <a:lnTo>
                  <a:pt x="6023" y="295"/>
                </a:lnTo>
                <a:lnTo>
                  <a:pt x="6031" y="299"/>
                </a:lnTo>
                <a:lnTo>
                  <a:pt x="6037" y="304"/>
                </a:lnTo>
                <a:lnTo>
                  <a:pt x="6044" y="308"/>
                </a:lnTo>
                <a:lnTo>
                  <a:pt x="6050" y="312"/>
                </a:lnTo>
                <a:lnTo>
                  <a:pt x="6057" y="316"/>
                </a:lnTo>
                <a:lnTo>
                  <a:pt x="6065" y="319"/>
                </a:lnTo>
                <a:lnTo>
                  <a:pt x="6081" y="324"/>
                </a:lnTo>
                <a:lnTo>
                  <a:pt x="6088" y="326"/>
                </a:lnTo>
                <a:lnTo>
                  <a:pt x="6096" y="328"/>
                </a:lnTo>
                <a:lnTo>
                  <a:pt x="6105" y="331"/>
                </a:lnTo>
                <a:lnTo>
                  <a:pt x="6113" y="332"/>
                </a:lnTo>
                <a:lnTo>
                  <a:pt x="6130" y="332"/>
                </a:lnTo>
                <a:close/>
                <a:moveTo>
                  <a:pt x="2129" y="76"/>
                </a:moveTo>
                <a:lnTo>
                  <a:pt x="2543" y="76"/>
                </a:lnTo>
                <a:lnTo>
                  <a:pt x="2957" y="76"/>
                </a:lnTo>
                <a:lnTo>
                  <a:pt x="3371" y="76"/>
                </a:lnTo>
                <a:lnTo>
                  <a:pt x="3785" y="76"/>
                </a:lnTo>
                <a:lnTo>
                  <a:pt x="3791" y="76"/>
                </a:lnTo>
                <a:lnTo>
                  <a:pt x="3798" y="77"/>
                </a:lnTo>
                <a:lnTo>
                  <a:pt x="3807" y="80"/>
                </a:lnTo>
                <a:lnTo>
                  <a:pt x="3819" y="85"/>
                </a:lnTo>
                <a:lnTo>
                  <a:pt x="3832" y="90"/>
                </a:lnTo>
                <a:lnTo>
                  <a:pt x="3839" y="94"/>
                </a:lnTo>
                <a:lnTo>
                  <a:pt x="3846" y="98"/>
                </a:lnTo>
                <a:lnTo>
                  <a:pt x="3860" y="106"/>
                </a:lnTo>
                <a:lnTo>
                  <a:pt x="3876" y="117"/>
                </a:lnTo>
                <a:lnTo>
                  <a:pt x="3891" y="128"/>
                </a:lnTo>
                <a:lnTo>
                  <a:pt x="3898" y="135"/>
                </a:lnTo>
                <a:lnTo>
                  <a:pt x="3906" y="141"/>
                </a:lnTo>
                <a:lnTo>
                  <a:pt x="3914" y="149"/>
                </a:lnTo>
                <a:lnTo>
                  <a:pt x="3921" y="156"/>
                </a:lnTo>
                <a:lnTo>
                  <a:pt x="3928" y="164"/>
                </a:lnTo>
                <a:lnTo>
                  <a:pt x="3934" y="172"/>
                </a:lnTo>
                <a:lnTo>
                  <a:pt x="3942" y="180"/>
                </a:lnTo>
                <a:lnTo>
                  <a:pt x="3948" y="190"/>
                </a:lnTo>
                <a:lnTo>
                  <a:pt x="3953" y="199"/>
                </a:lnTo>
                <a:lnTo>
                  <a:pt x="3959" y="208"/>
                </a:lnTo>
                <a:lnTo>
                  <a:pt x="3963" y="218"/>
                </a:lnTo>
                <a:lnTo>
                  <a:pt x="3968" y="229"/>
                </a:lnTo>
                <a:lnTo>
                  <a:pt x="3972" y="239"/>
                </a:lnTo>
                <a:lnTo>
                  <a:pt x="3975" y="249"/>
                </a:lnTo>
                <a:lnTo>
                  <a:pt x="3503" y="249"/>
                </a:lnTo>
                <a:lnTo>
                  <a:pt x="3030" y="249"/>
                </a:lnTo>
                <a:lnTo>
                  <a:pt x="2557" y="249"/>
                </a:lnTo>
                <a:lnTo>
                  <a:pt x="2086" y="249"/>
                </a:lnTo>
                <a:lnTo>
                  <a:pt x="2129" y="76"/>
                </a:lnTo>
                <a:close/>
                <a:moveTo>
                  <a:pt x="3117" y="304"/>
                </a:moveTo>
                <a:lnTo>
                  <a:pt x="2984" y="894"/>
                </a:lnTo>
                <a:lnTo>
                  <a:pt x="2885" y="894"/>
                </a:lnTo>
                <a:lnTo>
                  <a:pt x="2846" y="1070"/>
                </a:lnTo>
                <a:lnTo>
                  <a:pt x="3362" y="1070"/>
                </a:lnTo>
                <a:lnTo>
                  <a:pt x="3402" y="895"/>
                </a:lnTo>
                <a:lnTo>
                  <a:pt x="3304" y="895"/>
                </a:lnTo>
                <a:lnTo>
                  <a:pt x="3353" y="678"/>
                </a:lnTo>
                <a:lnTo>
                  <a:pt x="3373" y="679"/>
                </a:lnTo>
                <a:lnTo>
                  <a:pt x="3392" y="678"/>
                </a:lnTo>
                <a:lnTo>
                  <a:pt x="3408" y="678"/>
                </a:lnTo>
                <a:lnTo>
                  <a:pt x="3424" y="678"/>
                </a:lnTo>
                <a:lnTo>
                  <a:pt x="3431" y="679"/>
                </a:lnTo>
                <a:lnTo>
                  <a:pt x="3438" y="679"/>
                </a:lnTo>
                <a:lnTo>
                  <a:pt x="3450" y="681"/>
                </a:lnTo>
                <a:lnTo>
                  <a:pt x="3457" y="682"/>
                </a:lnTo>
                <a:lnTo>
                  <a:pt x="3462" y="684"/>
                </a:lnTo>
                <a:lnTo>
                  <a:pt x="3468" y="686"/>
                </a:lnTo>
                <a:lnTo>
                  <a:pt x="3472" y="689"/>
                </a:lnTo>
                <a:lnTo>
                  <a:pt x="3477" y="694"/>
                </a:lnTo>
                <a:lnTo>
                  <a:pt x="3481" y="698"/>
                </a:lnTo>
                <a:lnTo>
                  <a:pt x="3486" y="702"/>
                </a:lnTo>
                <a:lnTo>
                  <a:pt x="3490" y="708"/>
                </a:lnTo>
                <a:lnTo>
                  <a:pt x="3494" y="714"/>
                </a:lnTo>
                <a:lnTo>
                  <a:pt x="3498" y="721"/>
                </a:lnTo>
                <a:lnTo>
                  <a:pt x="3505" y="739"/>
                </a:lnTo>
                <a:lnTo>
                  <a:pt x="3508" y="749"/>
                </a:lnTo>
                <a:lnTo>
                  <a:pt x="3511" y="759"/>
                </a:lnTo>
                <a:lnTo>
                  <a:pt x="3517" y="785"/>
                </a:lnTo>
                <a:lnTo>
                  <a:pt x="3522" y="816"/>
                </a:lnTo>
                <a:lnTo>
                  <a:pt x="3525" y="833"/>
                </a:lnTo>
                <a:lnTo>
                  <a:pt x="3527" y="852"/>
                </a:lnTo>
                <a:lnTo>
                  <a:pt x="3557" y="1071"/>
                </a:lnTo>
                <a:lnTo>
                  <a:pt x="3887" y="1071"/>
                </a:lnTo>
                <a:lnTo>
                  <a:pt x="3925" y="894"/>
                </a:lnTo>
                <a:lnTo>
                  <a:pt x="3860" y="894"/>
                </a:lnTo>
                <a:lnTo>
                  <a:pt x="3859" y="863"/>
                </a:lnTo>
                <a:lnTo>
                  <a:pt x="3856" y="834"/>
                </a:lnTo>
                <a:lnTo>
                  <a:pt x="3853" y="807"/>
                </a:lnTo>
                <a:lnTo>
                  <a:pt x="3850" y="781"/>
                </a:lnTo>
                <a:lnTo>
                  <a:pt x="3846" y="756"/>
                </a:lnTo>
                <a:lnTo>
                  <a:pt x="3841" y="734"/>
                </a:lnTo>
                <a:lnTo>
                  <a:pt x="3836" y="712"/>
                </a:lnTo>
                <a:lnTo>
                  <a:pt x="3830" y="693"/>
                </a:lnTo>
                <a:lnTo>
                  <a:pt x="3823" y="674"/>
                </a:lnTo>
                <a:lnTo>
                  <a:pt x="3817" y="658"/>
                </a:lnTo>
                <a:lnTo>
                  <a:pt x="3810" y="642"/>
                </a:lnTo>
                <a:lnTo>
                  <a:pt x="3802" y="628"/>
                </a:lnTo>
                <a:lnTo>
                  <a:pt x="3794" y="615"/>
                </a:lnTo>
                <a:lnTo>
                  <a:pt x="3789" y="610"/>
                </a:lnTo>
                <a:lnTo>
                  <a:pt x="3784" y="605"/>
                </a:lnTo>
                <a:lnTo>
                  <a:pt x="3780" y="600"/>
                </a:lnTo>
                <a:lnTo>
                  <a:pt x="3775" y="596"/>
                </a:lnTo>
                <a:lnTo>
                  <a:pt x="3771" y="592"/>
                </a:lnTo>
                <a:lnTo>
                  <a:pt x="3766" y="588"/>
                </a:lnTo>
                <a:lnTo>
                  <a:pt x="3778" y="583"/>
                </a:lnTo>
                <a:lnTo>
                  <a:pt x="3791" y="576"/>
                </a:lnTo>
                <a:lnTo>
                  <a:pt x="3814" y="564"/>
                </a:lnTo>
                <a:lnTo>
                  <a:pt x="3836" y="552"/>
                </a:lnTo>
                <a:lnTo>
                  <a:pt x="3856" y="537"/>
                </a:lnTo>
                <a:lnTo>
                  <a:pt x="3875" y="523"/>
                </a:lnTo>
                <a:lnTo>
                  <a:pt x="3884" y="516"/>
                </a:lnTo>
                <a:lnTo>
                  <a:pt x="3892" y="507"/>
                </a:lnTo>
                <a:lnTo>
                  <a:pt x="3899" y="500"/>
                </a:lnTo>
                <a:lnTo>
                  <a:pt x="3908" y="492"/>
                </a:lnTo>
                <a:lnTo>
                  <a:pt x="3921" y="475"/>
                </a:lnTo>
                <a:lnTo>
                  <a:pt x="3927" y="466"/>
                </a:lnTo>
                <a:lnTo>
                  <a:pt x="3933" y="457"/>
                </a:lnTo>
                <a:lnTo>
                  <a:pt x="3938" y="448"/>
                </a:lnTo>
                <a:lnTo>
                  <a:pt x="3944" y="437"/>
                </a:lnTo>
                <a:lnTo>
                  <a:pt x="3949" y="428"/>
                </a:lnTo>
                <a:lnTo>
                  <a:pt x="3953" y="418"/>
                </a:lnTo>
                <a:lnTo>
                  <a:pt x="3957" y="408"/>
                </a:lnTo>
                <a:lnTo>
                  <a:pt x="3960" y="397"/>
                </a:lnTo>
                <a:lnTo>
                  <a:pt x="3963" y="386"/>
                </a:lnTo>
                <a:lnTo>
                  <a:pt x="3966" y="376"/>
                </a:lnTo>
                <a:lnTo>
                  <a:pt x="3968" y="364"/>
                </a:lnTo>
                <a:lnTo>
                  <a:pt x="3970" y="352"/>
                </a:lnTo>
                <a:lnTo>
                  <a:pt x="3972" y="341"/>
                </a:lnTo>
                <a:lnTo>
                  <a:pt x="3973" y="328"/>
                </a:lnTo>
                <a:lnTo>
                  <a:pt x="3974" y="316"/>
                </a:lnTo>
                <a:lnTo>
                  <a:pt x="3974" y="304"/>
                </a:lnTo>
                <a:lnTo>
                  <a:pt x="3619" y="304"/>
                </a:lnTo>
                <a:lnTo>
                  <a:pt x="3625" y="315"/>
                </a:lnTo>
                <a:lnTo>
                  <a:pt x="3630" y="326"/>
                </a:lnTo>
                <a:lnTo>
                  <a:pt x="3635" y="338"/>
                </a:lnTo>
                <a:lnTo>
                  <a:pt x="3638" y="348"/>
                </a:lnTo>
                <a:lnTo>
                  <a:pt x="3640" y="358"/>
                </a:lnTo>
                <a:lnTo>
                  <a:pt x="3643" y="369"/>
                </a:lnTo>
                <a:lnTo>
                  <a:pt x="3643" y="378"/>
                </a:lnTo>
                <a:lnTo>
                  <a:pt x="3643" y="387"/>
                </a:lnTo>
                <a:lnTo>
                  <a:pt x="3642" y="396"/>
                </a:lnTo>
                <a:lnTo>
                  <a:pt x="3639" y="405"/>
                </a:lnTo>
                <a:lnTo>
                  <a:pt x="3638" y="410"/>
                </a:lnTo>
                <a:lnTo>
                  <a:pt x="3636" y="414"/>
                </a:lnTo>
                <a:lnTo>
                  <a:pt x="3634" y="417"/>
                </a:lnTo>
                <a:lnTo>
                  <a:pt x="3632" y="421"/>
                </a:lnTo>
                <a:lnTo>
                  <a:pt x="3628" y="429"/>
                </a:lnTo>
                <a:lnTo>
                  <a:pt x="3622" y="436"/>
                </a:lnTo>
                <a:lnTo>
                  <a:pt x="3616" y="443"/>
                </a:lnTo>
                <a:lnTo>
                  <a:pt x="3609" y="449"/>
                </a:lnTo>
                <a:lnTo>
                  <a:pt x="3600" y="455"/>
                </a:lnTo>
                <a:lnTo>
                  <a:pt x="3591" y="461"/>
                </a:lnTo>
                <a:lnTo>
                  <a:pt x="3582" y="466"/>
                </a:lnTo>
                <a:lnTo>
                  <a:pt x="3572" y="470"/>
                </a:lnTo>
                <a:lnTo>
                  <a:pt x="3560" y="475"/>
                </a:lnTo>
                <a:lnTo>
                  <a:pt x="3548" y="479"/>
                </a:lnTo>
                <a:lnTo>
                  <a:pt x="3536" y="482"/>
                </a:lnTo>
                <a:lnTo>
                  <a:pt x="3522" y="485"/>
                </a:lnTo>
                <a:lnTo>
                  <a:pt x="3508" y="487"/>
                </a:lnTo>
                <a:lnTo>
                  <a:pt x="3493" y="489"/>
                </a:lnTo>
                <a:lnTo>
                  <a:pt x="3477" y="490"/>
                </a:lnTo>
                <a:lnTo>
                  <a:pt x="3462" y="491"/>
                </a:lnTo>
                <a:lnTo>
                  <a:pt x="3444" y="491"/>
                </a:lnTo>
                <a:lnTo>
                  <a:pt x="3427" y="491"/>
                </a:lnTo>
                <a:lnTo>
                  <a:pt x="3408" y="490"/>
                </a:lnTo>
                <a:lnTo>
                  <a:pt x="3390" y="489"/>
                </a:lnTo>
                <a:lnTo>
                  <a:pt x="3432" y="304"/>
                </a:lnTo>
                <a:lnTo>
                  <a:pt x="3117" y="304"/>
                </a:lnTo>
                <a:close/>
                <a:moveTo>
                  <a:pt x="2823" y="306"/>
                </a:moveTo>
                <a:lnTo>
                  <a:pt x="3070" y="306"/>
                </a:lnTo>
                <a:lnTo>
                  <a:pt x="3040" y="446"/>
                </a:lnTo>
                <a:lnTo>
                  <a:pt x="2793" y="446"/>
                </a:lnTo>
                <a:lnTo>
                  <a:pt x="2823" y="306"/>
                </a:lnTo>
                <a:close/>
                <a:moveTo>
                  <a:pt x="2072" y="306"/>
                </a:moveTo>
                <a:lnTo>
                  <a:pt x="2312" y="306"/>
                </a:lnTo>
                <a:lnTo>
                  <a:pt x="2282" y="446"/>
                </a:lnTo>
                <a:lnTo>
                  <a:pt x="2043" y="446"/>
                </a:lnTo>
                <a:lnTo>
                  <a:pt x="2072" y="306"/>
                </a:lnTo>
                <a:close/>
                <a:moveTo>
                  <a:pt x="4781" y="307"/>
                </a:moveTo>
                <a:lnTo>
                  <a:pt x="4645" y="897"/>
                </a:lnTo>
                <a:lnTo>
                  <a:pt x="4561" y="897"/>
                </a:lnTo>
                <a:lnTo>
                  <a:pt x="4527" y="1072"/>
                </a:lnTo>
                <a:lnTo>
                  <a:pt x="4960" y="1072"/>
                </a:lnTo>
                <a:lnTo>
                  <a:pt x="5001" y="895"/>
                </a:lnTo>
                <a:lnTo>
                  <a:pt x="4895" y="895"/>
                </a:lnTo>
                <a:lnTo>
                  <a:pt x="4999" y="415"/>
                </a:lnTo>
                <a:lnTo>
                  <a:pt x="5217" y="1071"/>
                </a:lnTo>
                <a:lnTo>
                  <a:pt x="5579" y="1072"/>
                </a:lnTo>
                <a:lnTo>
                  <a:pt x="5755" y="305"/>
                </a:lnTo>
                <a:lnTo>
                  <a:pt x="5486" y="305"/>
                </a:lnTo>
                <a:lnTo>
                  <a:pt x="5405" y="651"/>
                </a:lnTo>
                <a:lnTo>
                  <a:pt x="5292" y="307"/>
                </a:lnTo>
                <a:lnTo>
                  <a:pt x="4781" y="307"/>
                </a:lnTo>
                <a:close/>
                <a:moveTo>
                  <a:pt x="4219" y="304"/>
                </a:moveTo>
                <a:lnTo>
                  <a:pt x="4524" y="304"/>
                </a:lnTo>
                <a:lnTo>
                  <a:pt x="4388" y="897"/>
                </a:lnTo>
                <a:lnTo>
                  <a:pt x="4492" y="897"/>
                </a:lnTo>
                <a:lnTo>
                  <a:pt x="4451" y="1072"/>
                </a:lnTo>
                <a:lnTo>
                  <a:pt x="3934" y="1072"/>
                </a:lnTo>
                <a:lnTo>
                  <a:pt x="3971" y="895"/>
                </a:lnTo>
                <a:lnTo>
                  <a:pt x="4085" y="895"/>
                </a:lnTo>
                <a:lnTo>
                  <a:pt x="4219" y="304"/>
                </a:lnTo>
                <a:close/>
                <a:moveTo>
                  <a:pt x="2417" y="304"/>
                </a:moveTo>
                <a:lnTo>
                  <a:pt x="2725" y="304"/>
                </a:lnTo>
                <a:lnTo>
                  <a:pt x="2593" y="895"/>
                </a:lnTo>
                <a:lnTo>
                  <a:pt x="2665" y="895"/>
                </a:lnTo>
                <a:lnTo>
                  <a:pt x="2724" y="895"/>
                </a:lnTo>
                <a:lnTo>
                  <a:pt x="2685" y="1070"/>
                </a:lnTo>
                <a:lnTo>
                  <a:pt x="2132" y="1070"/>
                </a:lnTo>
                <a:lnTo>
                  <a:pt x="2174" y="894"/>
                </a:lnTo>
                <a:lnTo>
                  <a:pt x="2280" y="894"/>
                </a:lnTo>
                <a:lnTo>
                  <a:pt x="2417" y="304"/>
                </a:lnTo>
                <a:close/>
                <a:moveTo>
                  <a:pt x="1630" y="359"/>
                </a:moveTo>
                <a:lnTo>
                  <a:pt x="1492" y="597"/>
                </a:lnTo>
                <a:lnTo>
                  <a:pt x="1687" y="597"/>
                </a:lnTo>
                <a:lnTo>
                  <a:pt x="1630" y="359"/>
                </a:lnTo>
                <a:close/>
                <a:moveTo>
                  <a:pt x="251" y="305"/>
                </a:moveTo>
                <a:lnTo>
                  <a:pt x="135" y="848"/>
                </a:lnTo>
                <a:lnTo>
                  <a:pt x="129" y="868"/>
                </a:lnTo>
                <a:lnTo>
                  <a:pt x="122" y="894"/>
                </a:lnTo>
                <a:lnTo>
                  <a:pt x="35" y="894"/>
                </a:lnTo>
                <a:lnTo>
                  <a:pt x="0" y="1069"/>
                </a:lnTo>
                <a:lnTo>
                  <a:pt x="498" y="1069"/>
                </a:lnTo>
                <a:lnTo>
                  <a:pt x="533" y="894"/>
                </a:lnTo>
                <a:lnTo>
                  <a:pt x="437" y="894"/>
                </a:lnTo>
                <a:lnTo>
                  <a:pt x="504" y="620"/>
                </a:lnTo>
                <a:lnTo>
                  <a:pt x="689" y="894"/>
                </a:lnTo>
                <a:lnTo>
                  <a:pt x="607" y="894"/>
                </a:lnTo>
                <a:lnTo>
                  <a:pt x="572" y="1069"/>
                </a:lnTo>
                <a:lnTo>
                  <a:pt x="1376" y="1070"/>
                </a:lnTo>
                <a:lnTo>
                  <a:pt x="1412" y="894"/>
                </a:lnTo>
                <a:lnTo>
                  <a:pt x="1317" y="894"/>
                </a:lnTo>
                <a:lnTo>
                  <a:pt x="1375" y="795"/>
                </a:lnTo>
                <a:lnTo>
                  <a:pt x="1733" y="795"/>
                </a:lnTo>
                <a:lnTo>
                  <a:pt x="1756" y="894"/>
                </a:lnTo>
                <a:lnTo>
                  <a:pt x="1635" y="894"/>
                </a:lnTo>
                <a:lnTo>
                  <a:pt x="1600" y="1069"/>
                </a:lnTo>
                <a:lnTo>
                  <a:pt x="2082" y="1069"/>
                </a:lnTo>
                <a:lnTo>
                  <a:pt x="2120" y="893"/>
                </a:lnTo>
                <a:lnTo>
                  <a:pt x="2083" y="894"/>
                </a:lnTo>
                <a:lnTo>
                  <a:pt x="1944" y="305"/>
                </a:lnTo>
                <a:lnTo>
                  <a:pt x="1387" y="305"/>
                </a:lnTo>
                <a:lnTo>
                  <a:pt x="1034" y="839"/>
                </a:lnTo>
                <a:lnTo>
                  <a:pt x="818" y="545"/>
                </a:lnTo>
                <a:lnTo>
                  <a:pt x="1126" y="305"/>
                </a:lnTo>
                <a:lnTo>
                  <a:pt x="757" y="305"/>
                </a:lnTo>
                <a:lnTo>
                  <a:pt x="528" y="481"/>
                </a:lnTo>
                <a:lnTo>
                  <a:pt x="565" y="305"/>
                </a:lnTo>
                <a:lnTo>
                  <a:pt x="251" y="305"/>
                </a:lnTo>
                <a:close/>
                <a:moveTo>
                  <a:pt x="5440" y="76"/>
                </a:moveTo>
                <a:lnTo>
                  <a:pt x="5884" y="76"/>
                </a:lnTo>
                <a:lnTo>
                  <a:pt x="5844" y="249"/>
                </a:lnTo>
                <a:lnTo>
                  <a:pt x="5401" y="249"/>
                </a:lnTo>
                <a:lnTo>
                  <a:pt x="5440" y="76"/>
                </a:lnTo>
                <a:close/>
                <a:moveTo>
                  <a:pt x="4747" y="76"/>
                </a:moveTo>
                <a:lnTo>
                  <a:pt x="5211" y="76"/>
                </a:lnTo>
                <a:lnTo>
                  <a:pt x="5273" y="249"/>
                </a:lnTo>
                <a:lnTo>
                  <a:pt x="4710" y="249"/>
                </a:lnTo>
                <a:lnTo>
                  <a:pt x="4747" y="76"/>
                </a:lnTo>
                <a:close/>
                <a:moveTo>
                  <a:pt x="4160" y="76"/>
                </a:moveTo>
                <a:lnTo>
                  <a:pt x="4681" y="76"/>
                </a:lnTo>
                <a:lnTo>
                  <a:pt x="4639" y="249"/>
                </a:lnTo>
                <a:lnTo>
                  <a:pt x="4120" y="249"/>
                </a:lnTo>
                <a:lnTo>
                  <a:pt x="4160" y="76"/>
                </a:lnTo>
                <a:close/>
                <a:moveTo>
                  <a:pt x="1537" y="76"/>
                </a:moveTo>
                <a:lnTo>
                  <a:pt x="1893" y="76"/>
                </a:lnTo>
                <a:lnTo>
                  <a:pt x="1932" y="249"/>
                </a:lnTo>
                <a:lnTo>
                  <a:pt x="1423" y="249"/>
                </a:lnTo>
                <a:lnTo>
                  <a:pt x="1537" y="76"/>
                </a:lnTo>
                <a:close/>
                <a:moveTo>
                  <a:pt x="770" y="76"/>
                </a:moveTo>
                <a:lnTo>
                  <a:pt x="1269" y="76"/>
                </a:lnTo>
                <a:lnTo>
                  <a:pt x="1235" y="249"/>
                </a:lnTo>
                <a:lnTo>
                  <a:pt x="735" y="249"/>
                </a:lnTo>
                <a:lnTo>
                  <a:pt x="770" y="76"/>
                </a:lnTo>
                <a:close/>
                <a:moveTo>
                  <a:pt x="200" y="76"/>
                </a:moveTo>
                <a:lnTo>
                  <a:pt x="701" y="76"/>
                </a:lnTo>
                <a:lnTo>
                  <a:pt x="666" y="249"/>
                </a:lnTo>
                <a:lnTo>
                  <a:pt x="166" y="249"/>
                </a:lnTo>
                <a:lnTo>
                  <a:pt x="200" y="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i-FI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5419053" y="3717032"/>
            <a:ext cx="1087341" cy="15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71174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460901"/>
            <a:ext cx="9145065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6983" y="2016270"/>
            <a:ext cx="3456275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1824" y="2016269"/>
            <a:ext cx="3456479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38BC0-D687-4236-A64A-45FA7354DF1F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8114921" y="2016268"/>
            <a:ext cx="3456275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9018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548680"/>
            <a:ext cx="9145065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424" y="2025154"/>
            <a:ext cx="2520145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1655" y="2025153"/>
            <a:ext cx="2520349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79A9-8CB8-4C86-AB38-E4B137ED0BF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9024235" y="2025151"/>
            <a:ext cx="2520145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312030" y="2025152"/>
            <a:ext cx="2520349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73668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548" y="2060028"/>
            <a:ext cx="5400544" cy="360155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7548" y="2420184"/>
            <a:ext cx="5400544" cy="3745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8048" y="2050403"/>
            <a:ext cx="5400543" cy="360155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8048" y="2410559"/>
            <a:ext cx="5400544" cy="3745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093A-980F-4608-807A-29EDE64C31F5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424" y="477867"/>
            <a:ext cx="9145065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254690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12030" y="0"/>
            <a:ext cx="5879970" cy="6858000"/>
          </a:xfrm>
          <a:custGeom>
            <a:avLst/>
            <a:gdLst>
              <a:gd name="connsiteX0" fmla="*/ 536448 w 5879970"/>
              <a:gd name="connsiteY0" fmla="*/ 0 h 6858000"/>
              <a:gd name="connsiteX1" fmla="*/ 5879970 w 5879970"/>
              <a:gd name="connsiteY1" fmla="*/ 0 h 6858000"/>
              <a:gd name="connsiteX2" fmla="*/ 5879970 w 5879970"/>
              <a:gd name="connsiteY2" fmla="*/ 476250 h 6858000"/>
              <a:gd name="connsiteX3" fmla="*/ 5748605 w 5879970"/>
              <a:gd name="connsiteY3" fmla="*/ 476250 h 6858000"/>
              <a:gd name="connsiteX4" fmla="*/ 5617466 w 5879970"/>
              <a:gd name="connsiteY4" fmla="*/ 476250 h 6858000"/>
              <a:gd name="connsiteX5" fmla="*/ 5486100 w 5879970"/>
              <a:gd name="connsiteY5" fmla="*/ 476250 h 6858000"/>
              <a:gd name="connsiteX6" fmla="*/ 5354961 w 5879970"/>
              <a:gd name="connsiteY6" fmla="*/ 476250 h 6858000"/>
              <a:gd name="connsiteX7" fmla="*/ 5223596 w 5879970"/>
              <a:gd name="connsiteY7" fmla="*/ 476250 h 6858000"/>
              <a:gd name="connsiteX8" fmla="*/ 5092456 w 5879970"/>
              <a:gd name="connsiteY8" fmla="*/ 476250 h 6858000"/>
              <a:gd name="connsiteX9" fmla="*/ 4961091 w 5879970"/>
              <a:gd name="connsiteY9" fmla="*/ 476250 h 6858000"/>
              <a:gd name="connsiteX10" fmla="*/ 4829952 w 5879970"/>
              <a:gd name="connsiteY10" fmla="*/ 476250 h 6858000"/>
              <a:gd name="connsiteX11" fmla="*/ 4698587 w 5879970"/>
              <a:gd name="connsiteY11" fmla="*/ 476250 h 6858000"/>
              <a:gd name="connsiteX12" fmla="*/ 4567221 w 5879970"/>
              <a:gd name="connsiteY12" fmla="*/ 476250 h 6858000"/>
              <a:gd name="connsiteX13" fmla="*/ 4436082 w 5879970"/>
              <a:gd name="connsiteY13" fmla="*/ 476250 h 6858000"/>
              <a:gd name="connsiteX14" fmla="*/ 4304717 w 5879970"/>
              <a:gd name="connsiteY14" fmla="*/ 476250 h 6858000"/>
              <a:gd name="connsiteX15" fmla="*/ 4173578 w 5879970"/>
              <a:gd name="connsiteY15" fmla="*/ 476250 h 6858000"/>
              <a:gd name="connsiteX16" fmla="*/ 4042212 w 5879970"/>
              <a:gd name="connsiteY16" fmla="*/ 476250 h 6858000"/>
              <a:gd name="connsiteX17" fmla="*/ 3911073 w 5879970"/>
              <a:gd name="connsiteY17" fmla="*/ 476250 h 6858000"/>
              <a:gd name="connsiteX18" fmla="*/ 3779708 w 5879970"/>
              <a:gd name="connsiteY18" fmla="*/ 476250 h 6858000"/>
              <a:gd name="connsiteX19" fmla="*/ 3779708 w 5879970"/>
              <a:gd name="connsiteY19" fmla="*/ 593215 h 6858000"/>
              <a:gd name="connsiteX20" fmla="*/ 3779708 w 5879970"/>
              <a:gd name="connsiteY20" fmla="*/ 710180 h 6858000"/>
              <a:gd name="connsiteX21" fmla="*/ 3779708 w 5879970"/>
              <a:gd name="connsiteY21" fmla="*/ 827371 h 6858000"/>
              <a:gd name="connsiteX22" fmla="*/ 3779708 w 5879970"/>
              <a:gd name="connsiteY22" fmla="*/ 944563 h 6858000"/>
              <a:gd name="connsiteX23" fmla="*/ 3911073 w 5879970"/>
              <a:gd name="connsiteY23" fmla="*/ 944563 h 6858000"/>
              <a:gd name="connsiteX24" fmla="*/ 4042212 w 5879970"/>
              <a:gd name="connsiteY24" fmla="*/ 944563 h 6858000"/>
              <a:gd name="connsiteX25" fmla="*/ 4173578 w 5879970"/>
              <a:gd name="connsiteY25" fmla="*/ 944563 h 6858000"/>
              <a:gd name="connsiteX26" fmla="*/ 4304717 w 5879970"/>
              <a:gd name="connsiteY26" fmla="*/ 944563 h 6858000"/>
              <a:gd name="connsiteX27" fmla="*/ 4436082 w 5879970"/>
              <a:gd name="connsiteY27" fmla="*/ 944563 h 6858000"/>
              <a:gd name="connsiteX28" fmla="*/ 4567221 w 5879970"/>
              <a:gd name="connsiteY28" fmla="*/ 944563 h 6858000"/>
              <a:gd name="connsiteX29" fmla="*/ 4698587 w 5879970"/>
              <a:gd name="connsiteY29" fmla="*/ 944563 h 6858000"/>
              <a:gd name="connsiteX30" fmla="*/ 4829952 w 5879970"/>
              <a:gd name="connsiteY30" fmla="*/ 944563 h 6858000"/>
              <a:gd name="connsiteX31" fmla="*/ 4961091 w 5879970"/>
              <a:gd name="connsiteY31" fmla="*/ 944563 h 6858000"/>
              <a:gd name="connsiteX32" fmla="*/ 5092456 w 5879970"/>
              <a:gd name="connsiteY32" fmla="*/ 944563 h 6858000"/>
              <a:gd name="connsiteX33" fmla="*/ 5223596 w 5879970"/>
              <a:gd name="connsiteY33" fmla="*/ 944563 h 6858000"/>
              <a:gd name="connsiteX34" fmla="*/ 5354961 w 5879970"/>
              <a:gd name="connsiteY34" fmla="*/ 944563 h 6858000"/>
              <a:gd name="connsiteX35" fmla="*/ 5486100 w 5879970"/>
              <a:gd name="connsiteY35" fmla="*/ 944563 h 6858000"/>
              <a:gd name="connsiteX36" fmla="*/ 5617466 w 5879970"/>
              <a:gd name="connsiteY36" fmla="*/ 944563 h 6858000"/>
              <a:gd name="connsiteX37" fmla="*/ 5748605 w 5879970"/>
              <a:gd name="connsiteY37" fmla="*/ 944563 h 6858000"/>
              <a:gd name="connsiteX38" fmla="*/ 5879970 w 5879970"/>
              <a:gd name="connsiteY38" fmla="*/ 944563 h 6858000"/>
              <a:gd name="connsiteX39" fmla="*/ 5879970 w 5879970"/>
              <a:gd name="connsiteY39" fmla="*/ 6858000 h 6858000"/>
              <a:gd name="connsiteX40" fmla="*/ 0 w 5879970"/>
              <a:gd name="connsiteY40" fmla="*/ 6858000 h 6858000"/>
              <a:gd name="connsiteX41" fmla="*/ 536448 w 5879970"/>
              <a:gd name="connsiteY41" fmla="*/ 0 h 6858000"/>
              <a:gd name="connsiteX0" fmla="*/ 536448 w 5879970"/>
              <a:gd name="connsiteY0" fmla="*/ 0 h 6858000"/>
              <a:gd name="connsiteX1" fmla="*/ 5879970 w 5879970"/>
              <a:gd name="connsiteY1" fmla="*/ 0 h 6858000"/>
              <a:gd name="connsiteX2" fmla="*/ 5879970 w 5879970"/>
              <a:gd name="connsiteY2" fmla="*/ 476250 h 6858000"/>
              <a:gd name="connsiteX3" fmla="*/ 5748605 w 5879970"/>
              <a:gd name="connsiteY3" fmla="*/ 476250 h 6858000"/>
              <a:gd name="connsiteX4" fmla="*/ 5617466 w 5879970"/>
              <a:gd name="connsiteY4" fmla="*/ 476250 h 6858000"/>
              <a:gd name="connsiteX5" fmla="*/ 5486100 w 5879970"/>
              <a:gd name="connsiteY5" fmla="*/ 476250 h 6858000"/>
              <a:gd name="connsiteX6" fmla="*/ 5354961 w 5879970"/>
              <a:gd name="connsiteY6" fmla="*/ 476250 h 6858000"/>
              <a:gd name="connsiteX7" fmla="*/ 5223596 w 5879970"/>
              <a:gd name="connsiteY7" fmla="*/ 476250 h 6858000"/>
              <a:gd name="connsiteX8" fmla="*/ 5092456 w 5879970"/>
              <a:gd name="connsiteY8" fmla="*/ 476250 h 6858000"/>
              <a:gd name="connsiteX9" fmla="*/ 4961091 w 5879970"/>
              <a:gd name="connsiteY9" fmla="*/ 476250 h 6858000"/>
              <a:gd name="connsiteX10" fmla="*/ 4829952 w 5879970"/>
              <a:gd name="connsiteY10" fmla="*/ 476250 h 6858000"/>
              <a:gd name="connsiteX11" fmla="*/ 4698587 w 5879970"/>
              <a:gd name="connsiteY11" fmla="*/ 476250 h 6858000"/>
              <a:gd name="connsiteX12" fmla="*/ 4567221 w 5879970"/>
              <a:gd name="connsiteY12" fmla="*/ 476250 h 6858000"/>
              <a:gd name="connsiteX13" fmla="*/ 4436082 w 5879970"/>
              <a:gd name="connsiteY13" fmla="*/ 476250 h 6858000"/>
              <a:gd name="connsiteX14" fmla="*/ 4304717 w 5879970"/>
              <a:gd name="connsiteY14" fmla="*/ 476250 h 6858000"/>
              <a:gd name="connsiteX15" fmla="*/ 4173578 w 5879970"/>
              <a:gd name="connsiteY15" fmla="*/ 476250 h 6858000"/>
              <a:gd name="connsiteX16" fmla="*/ 4042212 w 5879970"/>
              <a:gd name="connsiteY16" fmla="*/ 476250 h 6858000"/>
              <a:gd name="connsiteX17" fmla="*/ 3911073 w 5879970"/>
              <a:gd name="connsiteY17" fmla="*/ 476250 h 6858000"/>
              <a:gd name="connsiteX18" fmla="*/ 3779708 w 5879970"/>
              <a:gd name="connsiteY18" fmla="*/ 476250 h 6858000"/>
              <a:gd name="connsiteX19" fmla="*/ 3779708 w 5879970"/>
              <a:gd name="connsiteY19" fmla="*/ 593215 h 6858000"/>
              <a:gd name="connsiteX20" fmla="*/ 3779708 w 5879970"/>
              <a:gd name="connsiteY20" fmla="*/ 710180 h 6858000"/>
              <a:gd name="connsiteX21" fmla="*/ 3779708 w 5879970"/>
              <a:gd name="connsiteY21" fmla="*/ 827371 h 6858000"/>
              <a:gd name="connsiteX22" fmla="*/ 3779708 w 5879970"/>
              <a:gd name="connsiteY22" fmla="*/ 944563 h 6858000"/>
              <a:gd name="connsiteX23" fmla="*/ 3911073 w 5879970"/>
              <a:gd name="connsiteY23" fmla="*/ 944563 h 6858000"/>
              <a:gd name="connsiteX24" fmla="*/ 4042212 w 5879970"/>
              <a:gd name="connsiteY24" fmla="*/ 944563 h 6858000"/>
              <a:gd name="connsiteX25" fmla="*/ 4173578 w 5879970"/>
              <a:gd name="connsiteY25" fmla="*/ 944563 h 6858000"/>
              <a:gd name="connsiteX26" fmla="*/ 4304717 w 5879970"/>
              <a:gd name="connsiteY26" fmla="*/ 944563 h 6858000"/>
              <a:gd name="connsiteX27" fmla="*/ 4436082 w 5879970"/>
              <a:gd name="connsiteY27" fmla="*/ 944563 h 6858000"/>
              <a:gd name="connsiteX28" fmla="*/ 4567221 w 5879970"/>
              <a:gd name="connsiteY28" fmla="*/ 944563 h 6858000"/>
              <a:gd name="connsiteX29" fmla="*/ 4698587 w 5879970"/>
              <a:gd name="connsiteY29" fmla="*/ 944563 h 6858000"/>
              <a:gd name="connsiteX30" fmla="*/ 4829952 w 5879970"/>
              <a:gd name="connsiteY30" fmla="*/ 944563 h 6858000"/>
              <a:gd name="connsiteX31" fmla="*/ 4961091 w 5879970"/>
              <a:gd name="connsiteY31" fmla="*/ 944563 h 6858000"/>
              <a:gd name="connsiteX32" fmla="*/ 5092456 w 5879970"/>
              <a:gd name="connsiteY32" fmla="*/ 944563 h 6858000"/>
              <a:gd name="connsiteX33" fmla="*/ 5223596 w 5879970"/>
              <a:gd name="connsiteY33" fmla="*/ 944563 h 6858000"/>
              <a:gd name="connsiteX34" fmla="*/ 5354961 w 5879970"/>
              <a:gd name="connsiteY34" fmla="*/ 944563 h 6858000"/>
              <a:gd name="connsiteX35" fmla="*/ 5486100 w 5879970"/>
              <a:gd name="connsiteY35" fmla="*/ 944563 h 6858000"/>
              <a:gd name="connsiteX36" fmla="*/ 5617466 w 5879970"/>
              <a:gd name="connsiteY36" fmla="*/ 944563 h 6858000"/>
              <a:gd name="connsiteX37" fmla="*/ 5748605 w 5879970"/>
              <a:gd name="connsiteY37" fmla="*/ 944563 h 6858000"/>
              <a:gd name="connsiteX38" fmla="*/ 5879970 w 5879970"/>
              <a:gd name="connsiteY38" fmla="*/ 944563 h 6858000"/>
              <a:gd name="connsiteX39" fmla="*/ 5879970 w 5879970"/>
              <a:gd name="connsiteY39" fmla="*/ 6858000 h 6858000"/>
              <a:gd name="connsiteX40" fmla="*/ 0 w 5879970"/>
              <a:gd name="connsiteY40" fmla="*/ 6858000 h 6858000"/>
              <a:gd name="connsiteX41" fmla="*/ 536448 w 5879970"/>
              <a:gd name="connsiteY41" fmla="*/ 0 h 6858000"/>
              <a:gd name="connsiteX0" fmla="*/ 536448 w 5879970"/>
              <a:gd name="connsiteY0" fmla="*/ 0 h 6858000"/>
              <a:gd name="connsiteX1" fmla="*/ 5879970 w 5879970"/>
              <a:gd name="connsiteY1" fmla="*/ 0 h 6858000"/>
              <a:gd name="connsiteX2" fmla="*/ 5879970 w 5879970"/>
              <a:gd name="connsiteY2" fmla="*/ 476250 h 6858000"/>
              <a:gd name="connsiteX3" fmla="*/ 5748605 w 5879970"/>
              <a:gd name="connsiteY3" fmla="*/ 476250 h 6858000"/>
              <a:gd name="connsiteX4" fmla="*/ 5617466 w 5879970"/>
              <a:gd name="connsiteY4" fmla="*/ 476250 h 6858000"/>
              <a:gd name="connsiteX5" fmla="*/ 5486100 w 5879970"/>
              <a:gd name="connsiteY5" fmla="*/ 476250 h 6858000"/>
              <a:gd name="connsiteX6" fmla="*/ 5354961 w 5879970"/>
              <a:gd name="connsiteY6" fmla="*/ 476250 h 6858000"/>
              <a:gd name="connsiteX7" fmla="*/ 5223596 w 5879970"/>
              <a:gd name="connsiteY7" fmla="*/ 476250 h 6858000"/>
              <a:gd name="connsiteX8" fmla="*/ 5092456 w 5879970"/>
              <a:gd name="connsiteY8" fmla="*/ 476250 h 6858000"/>
              <a:gd name="connsiteX9" fmla="*/ 4961091 w 5879970"/>
              <a:gd name="connsiteY9" fmla="*/ 476250 h 6858000"/>
              <a:gd name="connsiteX10" fmla="*/ 4829952 w 5879970"/>
              <a:gd name="connsiteY10" fmla="*/ 476250 h 6858000"/>
              <a:gd name="connsiteX11" fmla="*/ 4698587 w 5879970"/>
              <a:gd name="connsiteY11" fmla="*/ 476250 h 6858000"/>
              <a:gd name="connsiteX12" fmla="*/ 4567221 w 5879970"/>
              <a:gd name="connsiteY12" fmla="*/ 476250 h 6858000"/>
              <a:gd name="connsiteX13" fmla="*/ 4436082 w 5879970"/>
              <a:gd name="connsiteY13" fmla="*/ 476250 h 6858000"/>
              <a:gd name="connsiteX14" fmla="*/ 4304717 w 5879970"/>
              <a:gd name="connsiteY14" fmla="*/ 476250 h 6858000"/>
              <a:gd name="connsiteX15" fmla="*/ 4173578 w 5879970"/>
              <a:gd name="connsiteY15" fmla="*/ 476250 h 6858000"/>
              <a:gd name="connsiteX16" fmla="*/ 4042212 w 5879970"/>
              <a:gd name="connsiteY16" fmla="*/ 476250 h 6858000"/>
              <a:gd name="connsiteX17" fmla="*/ 3911073 w 5879970"/>
              <a:gd name="connsiteY17" fmla="*/ 476250 h 6858000"/>
              <a:gd name="connsiteX18" fmla="*/ 3779708 w 5879970"/>
              <a:gd name="connsiteY18" fmla="*/ 476250 h 6858000"/>
              <a:gd name="connsiteX19" fmla="*/ 3779708 w 5879970"/>
              <a:gd name="connsiteY19" fmla="*/ 593215 h 6858000"/>
              <a:gd name="connsiteX20" fmla="*/ 3779708 w 5879970"/>
              <a:gd name="connsiteY20" fmla="*/ 710180 h 6858000"/>
              <a:gd name="connsiteX21" fmla="*/ 3779708 w 5879970"/>
              <a:gd name="connsiteY21" fmla="*/ 827371 h 6858000"/>
              <a:gd name="connsiteX22" fmla="*/ 3779708 w 5879970"/>
              <a:gd name="connsiteY22" fmla="*/ 944563 h 6858000"/>
              <a:gd name="connsiteX23" fmla="*/ 3911073 w 5879970"/>
              <a:gd name="connsiteY23" fmla="*/ 944563 h 6858000"/>
              <a:gd name="connsiteX24" fmla="*/ 4042212 w 5879970"/>
              <a:gd name="connsiteY24" fmla="*/ 944563 h 6858000"/>
              <a:gd name="connsiteX25" fmla="*/ 4173578 w 5879970"/>
              <a:gd name="connsiteY25" fmla="*/ 944563 h 6858000"/>
              <a:gd name="connsiteX26" fmla="*/ 4304717 w 5879970"/>
              <a:gd name="connsiteY26" fmla="*/ 944563 h 6858000"/>
              <a:gd name="connsiteX27" fmla="*/ 4436082 w 5879970"/>
              <a:gd name="connsiteY27" fmla="*/ 944563 h 6858000"/>
              <a:gd name="connsiteX28" fmla="*/ 4567221 w 5879970"/>
              <a:gd name="connsiteY28" fmla="*/ 944563 h 6858000"/>
              <a:gd name="connsiteX29" fmla="*/ 4698587 w 5879970"/>
              <a:gd name="connsiteY29" fmla="*/ 944563 h 6858000"/>
              <a:gd name="connsiteX30" fmla="*/ 4829952 w 5879970"/>
              <a:gd name="connsiteY30" fmla="*/ 944563 h 6858000"/>
              <a:gd name="connsiteX31" fmla="*/ 4961091 w 5879970"/>
              <a:gd name="connsiteY31" fmla="*/ 944563 h 6858000"/>
              <a:gd name="connsiteX32" fmla="*/ 5092456 w 5879970"/>
              <a:gd name="connsiteY32" fmla="*/ 944563 h 6858000"/>
              <a:gd name="connsiteX33" fmla="*/ 5223596 w 5879970"/>
              <a:gd name="connsiteY33" fmla="*/ 944563 h 6858000"/>
              <a:gd name="connsiteX34" fmla="*/ 5354961 w 5879970"/>
              <a:gd name="connsiteY34" fmla="*/ 944563 h 6858000"/>
              <a:gd name="connsiteX35" fmla="*/ 5486100 w 5879970"/>
              <a:gd name="connsiteY35" fmla="*/ 944563 h 6858000"/>
              <a:gd name="connsiteX36" fmla="*/ 5617466 w 5879970"/>
              <a:gd name="connsiteY36" fmla="*/ 944563 h 6858000"/>
              <a:gd name="connsiteX37" fmla="*/ 5748605 w 5879970"/>
              <a:gd name="connsiteY37" fmla="*/ 944563 h 6858000"/>
              <a:gd name="connsiteX38" fmla="*/ 5879970 w 5879970"/>
              <a:gd name="connsiteY38" fmla="*/ 944563 h 6858000"/>
              <a:gd name="connsiteX39" fmla="*/ 5879970 w 5879970"/>
              <a:gd name="connsiteY39" fmla="*/ 6858000 h 6858000"/>
              <a:gd name="connsiteX40" fmla="*/ 0 w 5879970"/>
              <a:gd name="connsiteY40" fmla="*/ 6858000 h 6858000"/>
              <a:gd name="connsiteX41" fmla="*/ 536448 w 5879970"/>
              <a:gd name="connsiteY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879970" h="6858000">
                <a:moveTo>
                  <a:pt x="536448" y="0"/>
                </a:moveTo>
                <a:lnTo>
                  <a:pt x="5879970" y="0"/>
                </a:lnTo>
                <a:lnTo>
                  <a:pt x="5879970" y="476250"/>
                </a:lnTo>
                <a:lnTo>
                  <a:pt x="5748605" y="476250"/>
                </a:lnTo>
                <a:lnTo>
                  <a:pt x="5617466" y="476250"/>
                </a:lnTo>
                <a:lnTo>
                  <a:pt x="5486100" y="476250"/>
                </a:lnTo>
                <a:lnTo>
                  <a:pt x="5354961" y="476250"/>
                </a:lnTo>
                <a:lnTo>
                  <a:pt x="5223596" y="476250"/>
                </a:lnTo>
                <a:lnTo>
                  <a:pt x="5092456" y="476250"/>
                </a:lnTo>
                <a:lnTo>
                  <a:pt x="4961091" y="476250"/>
                </a:lnTo>
                <a:lnTo>
                  <a:pt x="4829952" y="476250"/>
                </a:lnTo>
                <a:lnTo>
                  <a:pt x="4698587" y="476250"/>
                </a:lnTo>
                <a:lnTo>
                  <a:pt x="4567221" y="476250"/>
                </a:lnTo>
                <a:lnTo>
                  <a:pt x="4436082" y="476250"/>
                </a:lnTo>
                <a:lnTo>
                  <a:pt x="4304717" y="476250"/>
                </a:lnTo>
                <a:lnTo>
                  <a:pt x="4173578" y="476250"/>
                </a:lnTo>
                <a:lnTo>
                  <a:pt x="4042212" y="476250"/>
                </a:lnTo>
                <a:lnTo>
                  <a:pt x="3911073" y="476250"/>
                </a:lnTo>
                <a:lnTo>
                  <a:pt x="3779708" y="476250"/>
                </a:lnTo>
                <a:lnTo>
                  <a:pt x="3779708" y="593215"/>
                </a:lnTo>
                <a:lnTo>
                  <a:pt x="3779708" y="710180"/>
                </a:lnTo>
                <a:lnTo>
                  <a:pt x="3779708" y="827371"/>
                </a:lnTo>
                <a:lnTo>
                  <a:pt x="3779708" y="944563"/>
                </a:lnTo>
                <a:lnTo>
                  <a:pt x="3911073" y="944563"/>
                </a:lnTo>
                <a:lnTo>
                  <a:pt x="4042212" y="944563"/>
                </a:lnTo>
                <a:lnTo>
                  <a:pt x="4173578" y="944563"/>
                </a:lnTo>
                <a:lnTo>
                  <a:pt x="4304717" y="944563"/>
                </a:lnTo>
                <a:lnTo>
                  <a:pt x="4436082" y="944563"/>
                </a:lnTo>
                <a:lnTo>
                  <a:pt x="4567221" y="944563"/>
                </a:lnTo>
                <a:lnTo>
                  <a:pt x="4698587" y="944563"/>
                </a:lnTo>
                <a:lnTo>
                  <a:pt x="4829952" y="944563"/>
                </a:lnTo>
                <a:lnTo>
                  <a:pt x="4961091" y="944563"/>
                </a:lnTo>
                <a:lnTo>
                  <a:pt x="5092456" y="944563"/>
                </a:lnTo>
                <a:lnTo>
                  <a:pt x="5223596" y="944563"/>
                </a:lnTo>
                <a:lnTo>
                  <a:pt x="5354961" y="944563"/>
                </a:lnTo>
                <a:lnTo>
                  <a:pt x="5486100" y="944563"/>
                </a:lnTo>
                <a:lnTo>
                  <a:pt x="5617466" y="944563"/>
                </a:lnTo>
                <a:lnTo>
                  <a:pt x="5748605" y="944563"/>
                </a:lnTo>
                <a:lnTo>
                  <a:pt x="5879970" y="944563"/>
                </a:lnTo>
                <a:lnTo>
                  <a:pt x="5879970" y="6858000"/>
                </a:lnTo>
                <a:lnTo>
                  <a:pt x="0" y="6858000"/>
                </a:lnTo>
                <a:cubicBezTo>
                  <a:pt x="256032" y="4584192"/>
                  <a:pt x="377952" y="2310384"/>
                  <a:pt x="53644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549274"/>
            <a:ext cx="5400545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2132037"/>
            <a:ext cx="5400545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A081-36BA-459F-9067-FBA6996891F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89617" y="1841020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10091738" y="488442"/>
            <a:ext cx="2100262" cy="468313"/>
            <a:chOff x="10091738" y="476250"/>
            <a:chExt cx="2100262" cy="468313"/>
          </a:xfrm>
        </p:grpSpPr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89617" y="1841020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93511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040688" y="0"/>
            <a:ext cx="4151312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549274"/>
            <a:ext cx="6840711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2132037"/>
            <a:ext cx="6840711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EC7C-C2CF-4AF5-8949-2AB227D371F5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 dirty="0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 dirty="0">
              <a:solidFill>
                <a:srgbClr val="9DA4A8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89617" y="1841020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6"/>
          <p:cNvSpPr>
            <a:spLocks/>
          </p:cNvSpPr>
          <p:nvPr/>
        </p:nvSpPr>
        <p:spPr bwMode="auto">
          <a:xfrm>
            <a:off x="10091738" y="476250"/>
            <a:ext cx="2100262" cy="468313"/>
          </a:xfrm>
          <a:custGeom>
            <a:avLst/>
            <a:gdLst>
              <a:gd name="T0" fmla="*/ 0 w 9289"/>
              <a:gd name="T1" fmla="*/ 2066 h 2066"/>
              <a:gd name="T2" fmla="*/ 581 w 9289"/>
              <a:gd name="T3" fmla="*/ 2066 h 2066"/>
              <a:gd name="T4" fmla="*/ 1161 w 9289"/>
              <a:gd name="T5" fmla="*/ 2066 h 2066"/>
              <a:gd name="T6" fmla="*/ 1742 w 9289"/>
              <a:gd name="T7" fmla="*/ 2066 h 2066"/>
              <a:gd name="T8" fmla="*/ 2322 w 9289"/>
              <a:gd name="T9" fmla="*/ 2066 h 2066"/>
              <a:gd name="T10" fmla="*/ 2903 w 9289"/>
              <a:gd name="T11" fmla="*/ 2066 h 2066"/>
              <a:gd name="T12" fmla="*/ 3483 w 9289"/>
              <a:gd name="T13" fmla="*/ 2066 h 2066"/>
              <a:gd name="T14" fmla="*/ 4064 w 9289"/>
              <a:gd name="T15" fmla="*/ 2066 h 2066"/>
              <a:gd name="T16" fmla="*/ 4645 w 9289"/>
              <a:gd name="T17" fmla="*/ 2066 h 2066"/>
              <a:gd name="T18" fmla="*/ 5225 w 9289"/>
              <a:gd name="T19" fmla="*/ 2066 h 2066"/>
              <a:gd name="T20" fmla="*/ 5806 w 9289"/>
              <a:gd name="T21" fmla="*/ 2066 h 2066"/>
              <a:gd name="T22" fmla="*/ 6386 w 9289"/>
              <a:gd name="T23" fmla="*/ 2066 h 2066"/>
              <a:gd name="T24" fmla="*/ 6967 w 9289"/>
              <a:gd name="T25" fmla="*/ 2066 h 2066"/>
              <a:gd name="T26" fmla="*/ 7547 w 9289"/>
              <a:gd name="T27" fmla="*/ 2066 h 2066"/>
              <a:gd name="T28" fmla="*/ 8128 w 9289"/>
              <a:gd name="T29" fmla="*/ 2066 h 2066"/>
              <a:gd name="T30" fmla="*/ 8708 w 9289"/>
              <a:gd name="T31" fmla="*/ 2066 h 2066"/>
              <a:gd name="T32" fmla="*/ 9289 w 9289"/>
              <a:gd name="T33" fmla="*/ 2066 h 2066"/>
              <a:gd name="T34" fmla="*/ 9289 w 9289"/>
              <a:gd name="T35" fmla="*/ 1549 h 2066"/>
              <a:gd name="T36" fmla="*/ 9289 w 9289"/>
              <a:gd name="T37" fmla="*/ 1032 h 2066"/>
              <a:gd name="T38" fmla="*/ 9289 w 9289"/>
              <a:gd name="T39" fmla="*/ 516 h 2066"/>
              <a:gd name="T40" fmla="*/ 9289 w 9289"/>
              <a:gd name="T41" fmla="*/ 0 h 2066"/>
              <a:gd name="T42" fmla="*/ 8708 w 9289"/>
              <a:gd name="T43" fmla="*/ 0 h 2066"/>
              <a:gd name="T44" fmla="*/ 8128 w 9289"/>
              <a:gd name="T45" fmla="*/ 0 h 2066"/>
              <a:gd name="T46" fmla="*/ 7547 w 9289"/>
              <a:gd name="T47" fmla="*/ 0 h 2066"/>
              <a:gd name="T48" fmla="*/ 6967 w 9289"/>
              <a:gd name="T49" fmla="*/ 0 h 2066"/>
              <a:gd name="T50" fmla="*/ 6386 w 9289"/>
              <a:gd name="T51" fmla="*/ 0 h 2066"/>
              <a:gd name="T52" fmla="*/ 5806 w 9289"/>
              <a:gd name="T53" fmla="*/ 0 h 2066"/>
              <a:gd name="T54" fmla="*/ 5225 w 9289"/>
              <a:gd name="T55" fmla="*/ 0 h 2066"/>
              <a:gd name="T56" fmla="*/ 4645 w 9289"/>
              <a:gd name="T57" fmla="*/ 0 h 2066"/>
              <a:gd name="T58" fmla="*/ 4064 w 9289"/>
              <a:gd name="T59" fmla="*/ 0 h 2066"/>
              <a:gd name="T60" fmla="*/ 3483 w 9289"/>
              <a:gd name="T61" fmla="*/ 0 h 2066"/>
              <a:gd name="T62" fmla="*/ 2903 w 9289"/>
              <a:gd name="T63" fmla="*/ 0 h 2066"/>
              <a:gd name="T64" fmla="*/ 2322 w 9289"/>
              <a:gd name="T65" fmla="*/ 0 h 2066"/>
              <a:gd name="T66" fmla="*/ 1742 w 9289"/>
              <a:gd name="T67" fmla="*/ 0 h 2066"/>
              <a:gd name="T68" fmla="*/ 1161 w 9289"/>
              <a:gd name="T69" fmla="*/ 0 h 2066"/>
              <a:gd name="T70" fmla="*/ 581 w 9289"/>
              <a:gd name="T71" fmla="*/ 0 h 2066"/>
              <a:gd name="T72" fmla="*/ 0 w 9289"/>
              <a:gd name="T73" fmla="*/ 0 h 2066"/>
              <a:gd name="T74" fmla="*/ 0 w 9289"/>
              <a:gd name="T75" fmla="*/ 516 h 2066"/>
              <a:gd name="T76" fmla="*/ 0 w 9289"/>
              <a:gd name="T77" fmla="*/ 1032 h 2066"/>
              <a:gd name="T78" fmla="*/ 0 w 9289"/>
              <a:gd name="T79" fmla="*/ 1549 h 2066"/>
              <a:gd name="T80" fmla="*/ 0 w 9289"/>
              <a:gd name="T81" fmla="*/ 2066 h 2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289" h="2066">
                <a:moveTo>
                  <a:pt x="0" y="2066"/>
                </a:moveTo>
                <a:lnTo>
                  <a:pt x="581" y="2066"/>
                </a:lnTo>
                <a:lnTo>
                  <a:pt x="1161" y="2066"/>
                </a:lnTo>
                <a:lnTo>
                  <a:pt x="1742" y="2066"/>
                </a:lnTo>
                <a:lnTo>
                  <a:pt x="2322" y="2066"/>
                </a:lnTo>
                <a:lnTo>
                  <a:pt x="2903" y="2066"/>
                </a:lnTo>
                <a:lnTo>
                  <a:pt x="3483" y="2066"/>
                </a:lnTo>
                <a:lnTo>
                  <a:pt x="4064" y="2066"/>
                </a:lnTo>
                <a:lnTo>
                  <a:pt x="4645" y="2066"/>
                </a:lnTo>
                <a:lnTo>
                  <a:pt x="5225" y="2066"/>
                </a:lnTo>
                <a:lnTo>
                  <a:pt x="5806" y="2066"/>
                </a:lnTo>
                <a:lnTo>
                  <a:pt x="6386" y="2066"/>
                </a:lnTo>
                <a:lnTo>
                  <a:pt x="6967" y="2066"/>
                </a:lnTo>
                <a:lnTo>
                  <a:pt x="7547" y="2066"/>
                </a:lnTo>
                <a:lnTo>
                  <a:pt x="8128" y="2066"/>
                </a:lnTo>
                <a:lnTo>
                  <a:pt x="8708" y="2066"/>
                </a:lnTo>
                <a:lnTo>
                  <a:pt x="9289" y="2066"/>
                </a:lnTo>
                <a:lnTo>
                  <a:pt x="9289" y="1549"/>
                </a:lnTo>
                <a:lnTo>
                  <a:pt x="9289" y="1032"/>
                </a:lnTo>
                <a:lnTo>
                  <a:pt x="9289" y="516"/>
                </a:lnTo>
                <a:lnTo>
                  <a:pt x="9289" y="0"/>
                </a:lnTo>
                <a:lnTo>
                  <a:pt x="8708" y="0"/>
                </a:lnTo>
                <a:lnTo>
                  <a:pt x="8128" y="0"/>
                </a:lnTo>
                <a:lnTo>
                  <a:pt x="7547" y="0"/>
                </a:lnTo>
                <a:lnTo>
                  <a:pt x="6967" y="0"/>
                </a:lnTo>
                <a:lnTo>
                  <a:pt x="6386" y="0"/>
                </a:lnTo>
                <a:lnTo>
                  <a:pt x="5806" y="0"/>
                </a:lnTo>
                <a:lnTo>
                  <a:pt x="5225" y="0"/>
                </a:lnTo>
                <a:lnTo>
                  <a:pt x="4645" y="0"/>
                </a:lnTo>
                <a:lnTo>
                  <a:pt x="4064" y="0"/>
                </a:lnTo>
                <a:lnTo>
                  <a:pt x="3483" y="0"/>
                </a:lnTo>
                <a:lnTo>
                  <a:pt x="2903" y="0"/>
                </a:lnTo>
                <a:lnTo>
                  <a:pt x="2322" y="0"/>
                </a:lnTo>
                <a:lnTo>
                  <a:pt x="1742" y="0"/>
                </a:lnTo>
                <a:lnTo>
                  <a:pt x="1161" y="0"/>
                </a:lnTo>
                <a:lnTo>
                  <a:pt x="581" y="0"/>
                </a:lnTo>
                <a:lnTo>
                  <a:pt x="0" y="0"/>
                </a:lnTo>
                <a:lnTo>
                  <a:pt x="0" y="516"/>
                </a:lnTo>
                <a:lnTo>
                  <a:pt x="0" y="1032"/>
                </a:lnTo>
                <a:lnTo>
                  <a:pt x="0" y="1549"/>
                </a:lnTo>
                <a:lnTo>
                  <a:pt x="0" y="20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9" name="Freeform 7"/>
          <p:cNvSpPr>
            <a:spLocks noEditPoints="1"/>
          </p:cNvSpPr>
          <p:nvPr/>
        </p:nvSpPr>
        <p:spPr bwMode="auto">
          <a:xfrm>
            <a:off x="10431463" y="577850"/>
            <a:ext cx="1428750" cy="242888"/>
          </a:xfrm>
          <a:custGeom>
            <a:avLst/>
            <a:gdLst>
              <a:gd name="T0" fmla="*/ 6161 w 6297"/>
              <a:gd name="T1" fmla="*/ 109 h 1072"/>
              <a:gd name="T2" fmla="*/ 6145 w 6297"/>
              <a:gd name="T3" fmla="*/ 143 h 1072"/>
              <a:gd name="T4" fmla="*/ 6143 w 6297"/>
              <a:gd name="T5" fmla="*/ 180 h 1072"/>
              <a:gd name="T6" fmla="*/ 6159 w 6297"/>
              <a:gd name="T7" fmla="*/ 214 h 1072"/>
              <a:gd name="T8" fmla="*/ 6194 w 6297"/>
              <a:gd name="T9" fmla="*/ 205 h 1072"/>
              <a:gd name="T10" fmla="*/ 6161 w 6297"/>
              <a:gd name="T11" fmla="*/ 166 h 1072"/>
              <a:gd name="T12" fmla="*/ 6199 w 6297"/>
              <a:gd name="T13" fmla="*/ 132 h 1072"/>
              <a:gd name="T14" fmla="*/ 6188 w 6297"/>
              <a:gd name="T15" fmla="*/ 84 h 1072"/>
              <a:gd name="T16" fmla="*/ 6064 w 6297"/>
              <a:gd name="T17" fmla="*/ 66 h 1072"/>
              <a:gd name="T18" fmla="*/ 6083 w 6297"/>
              <a:gd name="T19" fmla="*/ 295 h 1072"/>
              <a:gd name="T20" fmla="*/ 6012 w 6297"/>
              <a:gd name="T21" fmla="*/ 237 h 1072"/>
              <a:gd name="T22" fmla="*/ 5993 w 6297"/>
              <a:gd name="T23" fmla="*/ 173 h 1072"/>
              <a:gd name="T24" fmla="*/ 6012 w 6297"/>
              <a:gd name="T25" fmla="*/ 95 h 1072"/>
              <a:gd name="T26" fmla="*/ 6077 w 6297"/>
              <a:gd name="T27" fmla="*/ 41 h 1072"/>
              <a:gd name="T28" fmla="*/ 6171 w 6297"/>
              <a:gd name="T29" fmla="*/ 35 h 1072"/>
              <a:gd name="T30" fmla="*/ 6236 w 6297"/>
              <a:gd name="T31" fmla="*/ 80 h 1072"/>
              <a:gd name="T32" fmla="*/ 6265 w 6297"/>
              <a:gd name="T33" fmla="*/ 138 h 1072"/>
              <a:gd name="T34" fmla="*/ 6251 w 6297"/>
              <a:gd name="T35" fmla="*/ 231 h 1072"/>
              <a:gd name="T36" fmla="*/ 6196 w 6297"/>
              <a:gd name="T37" fmla="*/ 286 h 1072"/>
              <a:gd name="T38" fmla="*/ 6130 w 6297"/>
              <a:gd name="T39" fmla="*/ 303 h 1072"/>
              <a:gd name="T40" fmla="*/ 6192 w 6297"/>
              <a:gd name="T41" fmla="*/ 320 h 1072"/>
              <a:gd name="T42" fmla="*/ 6264 w 6297"/>
              <a:gd name="T43" fmla="*/ 266 h 1072"/>
              <a:gd name="T44" fmla="*/ 6295 w 6297"/>
              <a:gd name="T45" fmla="*/ 191 h 1072"/>
              <a:gd name="T46" fmla="*/ 6285 w 6297"/>
              <a:gd name="T47" fmla="*/ 105 h 1072"/>
              <a:gd name="T48" fmla="*/ 6224 w 6297"/>
              <a:gd name="T49" fmla="*/ 28 h 1072"/>
              <a:gd name="T50" fmla="*/ 6148 w 6297"/>
              <a:gd name="T51" fmla="*/ 1 h 1072"/>
              <a:gd name="T52" fmla="*/ 6050 w 6297"/>
              <a:gd name="T53" fmla="*/ 20 h 1072"/>
              <a:gd name="T54" fmla="*/ 5987 w 6297"/>
              <a:gd name="T55" fmla="*/ 80 h 1072"/>
              <a:gd name="T56" fmla="*/ 5963 w 6297"/>
              <a:gd name="T57" fmla="*/ 166 h 1072"/>
              <a:gd name="T58" fmla="*/ 5983 w 6297"/>
              <a:gd name="T59" fmla="*/ 245 h 1072"/>
              <a:gd name="T60" fmla="*/ 6037 w 6297"/>
              <a:gd name="T61" fmla="*/ 304 h 1072"/>
              <a:gd name="T62" fmla="*/ 6113 w 6297"/>
              <a:gd name="T63" fmla="*/ 332 h 1072"/>
              <a:gd name="T64" fmla="*/ 3807 w 6297"/>
              <a:gd name="T65" fmla="*/ 80 h 1072"/>
              <a:gd name="T66" fmla="*/ 3906 w 6297"/>
              <a:gd name="T67" fmla="*/ 141 h 1072"/>
              <a:gd name="T68" fmla="*/ 3963 w 6297"/>
              <a:gd name="T69" fmla="*/ 218 h 1072"/>
              <a:gd name="T70" fmla="*/ 3117 w 6297"/>
              <a:gd name="T71" fmla="*/ 304 h 1072"/>
              <a:gd name="T72" fmla="*/ 3392 w 6297"/>
              <a:gd name="T73" fmla="*/ 678 h 1072"/>
              <a:gd name="T74" fmla="*/ 3472 w 6297"/>
              <a:gd name="T75" fmla="*/ 689 h 1072"/>
              <a:gd name="T76" fmla="*/ 3511 w 6297"/>
              <a:gd name="T77" fmla="*/ 759 h 1072"/>
              <a:gd name="T78" fmla="*/ 3859 w 6297"/>
              <a:gd name="T79" fmla="*/ 863 h 1072"/>
              <a:gd name="T80" fmla="*/ 3817 w 6297"/>
              <a:gd name="T81" fmla="*/ 658 h 1072"/>
              <a:gd name="T82" fmla="*/ 3766 w 6297"/>
              <a:gd name="T83" fmla="*/ 588 h 1072"/>
              <a:gd name="T84" fmla="*/ 3899 w 6297"/>
              <a:gd name="T85" fmla="*/ 500 h 1072"/>
              <a:gd name="T86" fmla="*/ 3957 w 6297"/>
              <a:gd name="T87" fmla="*/ 408 h 1072"/>
              <a:gd name="T88" fmla="*/ 3974 w 6297"/>
              <a:gd name="T89" fmla="*/ 304 h 1072"/>
              <a:gd name="T90" fmla="*/ 3643 w 6297"/>
              <a:gd name="T91" fmla="*/ 387 h 1072"/>
              <a:gd name="T92" fmla="*/ 3616 w 6297"/>
              <a:gd name="T93" fmla="*/ 443 h 1072"/>
              <a:gd name="T94" fmla="*/ 3522 w 6297"/>
              <a:gd name="T95" fmla="*/ 485 h 1072"/>
              <a:gd name="T96" fmla="*/ 3432 w 6297"/>
              <a:gd name="T97" fmla="*/ 304 h 1072"/>
              <a:gd name="T98" fmla="*/ 2282 w 6297"/>
              <a:gd name="T99" fmla="*/ 446 h 1072"/>
              <a:gd name="T100" fmla="*/ 4895 w 6297"/>
              <a:gd name="T101" fmla="*/ 895 h 1072"/>
              <a:gd name="T102" fmla="*/ 4219 w 6297"/>
              <a:gd name="T103" fmla="*/ 304 h 1072"/>
              <a:gd name="T104" fmla="*/ 2417 w 6297"/>
              <a:gd name="T105" fmla="*/ 304 h 1072"/>
              <a:gd name="T106" fmla="*/ 2417 w 6297"/>
              <a:gd name="T107" fmla="*/ 304 h 1072"/>
              <a:gd name="T108" fmla="*/ 35 w 6297"/>
              <a:gd name="T109" fmla="*/ 894 h 1072"/>
              <a:gd name="T110" fmla="*/ 1376 w 6297"/>
              <a:gd name="T111" fmla="*/ 1070 h 1072"/>
              <a:gd name="T112" fmla="*/ 2120 w 6297"/>
              <a:gd name="T113" fmla="*/ 893 h 1072"/>
              <a:gd name="T114" fmla="*/ 565 w 6297"/>
              <a:gd name="T115" fmla="*/ 305 h 1072"/>
              <a:gd name="T116" fmla="*/ 5273 w 6297"/>
              <a:gd name="T117" fmla="*/ 249 h 1072"/>
              <a:gd name="T118" fmla="*/ 1893 w 6297"/>
              <a:gd name="T119" fmla="*/ 76 h 1072"/>
              <a:gd name="T120" fmla="*/ 200 w 6297"/>
              <a:gd name="T121" fmla="*/ 7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297" h="1072">
                <a:moveTo>
                  <a:pt x="6095" y="146"/>
                </a:moveTo>
                <a:lnTo>
                  <a:pt x="6095" y="96"/>
                </a:lnTo>
                <a:lnTo>
                  <a:pt x="6131" y="96"/>
                </a:lnTo>
                <a:lnTo>
                  <a:pt x="6141" y="97"/>
                </a:lnTo>
                <a:lnTo>
                  <a:pt x="6147" y="98"/>
                </a:lnTo>
                <a:lnTo>
                  <a:pt x="6152" y="100"/>
                </a:lnTo>
                <a:lnTo>
                  <a:pt x="6156" y="102"/>
                </a:lnTo>
                <a:lnTo>
                  <a:pt x="6159" y="105"/>
                </a:lnTo>
                <a:lnTo>
                  <a:pt x="6161" y="109"/>
                </a:lnTo>
                <a:lnTo>
                  <a:pt x="6162" y="114"/>
                </a:lnTo>
                <a:lnTo>
                  <a:pt x="6163" y="119"/>
                </a:lnTo>
                <a:lnTo>
                  <a:pt x="6162" y="124"/>
                </a:lnTo>
                <a:lnTo>
                  <a:pt x="6161" y="129"/>
                </a:lnTo>
                <a:lnTo>
                  <a:pt x="6159" y="134"/>
                </a:lnTo>
                <a:lnTo>
                  <a:pt x="6158" y="136"/>
                </a:lnTo>
                <a:lnTo>
                  <a:pt x="6156" y="138"/>
                </a:lnTo>
                <a:lnTo>
                  <a:pt x="6151" y="141"/>
                </a:lnTo>
                <a:lnTo>
                  <a:pt x="6145" y="143"/>
                </a:lnTo>
                <a:lnTo>
                  <a:pt x="6137" y="145"/>
                </a:lnTo>
                <a:lnTo>
                  <a:pt x="6132" y="146"/>
                </a:lnTo>
                <a:lnTo>
                  <a:pt x="6127" y="146"/>
                </a:lnTo>
                <a:lnTo>
                  <a:pt x="6095" y="146"/>
                </a:lnTo>
                <a:close/>
                <a:moveTo>
                  <a:pt x="6121" y="177"/>
                </a:moveTo>
                <a:lnTo>
                  <a:pt x="6128" y="177"/>
                </a:lnTo>
                <a:lnTo>
                  <a:pt x="6136" y="178"/>
                </a:lnTo>
                <a:lnTo>
                  <a:pt x="6139" y="179"/>
                </a:lnTo>
                <a:lnTo>
                  <a:pt x="6143" y="180"/>
                </a:lnTo>
                <a:lnTo>
                  <a:pt x="6146" y="182"/>
                </a:lnTo>
                <a:lnTo>
                  <a:pt x="6149" y="185"/>
                </a:lnTo>
                <a:lnTo>
                  <a:pt x="6151" y="187"/>
                </a:lnTo>
                <a:lnTo>
                  <a:pt x="6152" y="189"/>
                </a:lnTo>
                <a:lnTo>
                  <a:pt x="6154" y="193"/>
                </a:lnTo>
                <a:lnTo>
                  <a:pt x="6156" y="198"/>
                </a:lnTo>
                <a:lnTo>
                  <a:pt x="6157" y="203"/>
                </a:lnTo>
                <a:lnTo>
                  <a:pt x="6158" y="208"/>
                </a:lnTo>
                <a:lnTo>
                  <a:pt x="6159" y="214"/>
                </a:lnTo>
                <a:lnTo>
                  <a:pt x="6160" y="227"/>
                </a:lnTo>
                <a:lnTo>
                  <a:pt x="6163" y="244"/>
                </a:lnTo>
                <a:lnTo>
                  <a:pt x="6167" y="261"/>
                </a:lnTo>
                <a:lnTo>
                  <a:pt x="6206" y="261"/>
                </a:lnTo>
                <a:lnTo>
                  <a:pt x="6203" y="254"/>
                </a:lnTo>
                <a:lnTo>
                  <a:pt x="6201" y="247"/>
                </a:lnTo>
                <a:lnTo>
                  <a:pt x="6199" y="233"/>
                </a:lnTo>
                <a:lnTo>
                  <a:pt x="6196" y="218"/>
                </a:lnTo>
                <a:lnTo>
                  <a:pt x="6194" y="205"/>
                </a:lnTo>
                <a:lnTo>
                  <a:pt x="6192" y="191"/>
                </a:lnTo>
                <a:lnTo>
                  <a:pt x="6190" y="185"/>
                </a:lnTo>
                <a:lnTo>
                  <a:pt x="6187" y="179"/>
                </a:lnTo>
                <a:lnTo>
                  <a:pt x="6185" y="177"/>
                </a:lnTo>
                <a:lnTo>
                  <a:pt x="6183" y="175"/>
                </a:lnTo>
                <a:lnTo>
                  <a:pt x="6177" y="171"/>
                </a:lnTo>
                <a:lnTo>
                  <a:pt x="6173" y="170"/>
                </a:lnTo>
                <a:lnTo>
                  <a:pt x="6170" y="168"/>
                </a:lnTo>
                <a:lnTo>
                  <a:pt x="6161" y="166"/>
                </a:lnTo>
                <a:lnTo>
                  <a:pt x="6170" y="163"/>
                </a:lnTo>
                <a:lnTo>
                  <a:pt x="6174" y="162"/>
                </a:lnTo>
                <a:lnTo>
                  <a:pt x="6179" y="160"/>
                </a:lnTo>
                <a:lnTo>
                  <a:pt x="6185" y="155"/>
                </a:lnTo>
                <a:lnTo>
                  <a:pt x="6191" y="150"/>
                </a:lnTo>
                <a:lnTo>
                  <a:pt x="6193" y="146"/>
                </a:lnTo>
                <a:lnTo>
                  <a:pt x="6195" y="142"/>
                </a:lnTo>
                <a:lnTo>
                  <a:pt x="6198" y="136"/>
                </a:lnTo>
                <a:lnTo>
                  <a:pt x="6199" y="132"/>
                </a:lnTo>
                <a:lnTo>
                  <a:pt x="6200" y="128"/>
                </a:lnTo>
                <a:lnTo>
                  <a:pt x="6201" y="124"/>
                </a:lnTo>
                <a:lnTo>
                  <a:pt x="6201" y="120"/>
                </a:lnTo>
                <a:lnTo>
                  <a:pt x="6200" y="113"/>
                </a:lnTo>
                <a:lnTo>
                  <a:pt x="6199" y="105"/>
                </a:lnTo>
                <a:lnTo>
                  <a:pt x="6197" y="98"/>
                </a:lnTo>
                <a:lnTo>
                  <a:pt x="6195" y="93"/>
                </a:lnTo>
                <a:lnTo>
                  <a:pt x="6191" y="88"/>
                </a:lnTo>
                <a:lnTo>
                  <a:pt x="6188" y="84"/>
                </a:lnTo>
                <a:lnTo>
                  <a:pt x="6183" y="80"/>
                </a:lnTo>
                <a:lnTo>
                  <a:pt x="6177" y="77"/>
                </a:lnTo>
                <a:lnTo>
                  <a:pt x="6172" y="73"/>
                </a:lnTo>
                <a:lnTo>
                  <a:pt x="6167" y="71"/>
                </a:lnTo>
                <a:lnTo>
                  <a:pt x="6161" y="69"/>
                </a:lnTo>
                <a:lnTo>
                  <a:pt x="6154" y="68"/>
                </a:lnTo>
                <a:lnTo>
                  <a:pt x="6142" y="66"/>
                </a:lnTo>
                <a:lnTo>
                  <a:pt x="6128" y="66"/>
                </a:lnTo>
                <a:lnTo>
                  <a:pt x="6064" y="66"/>
                </a:lnTo>
                <a:lnTo>
                  <a:pt x="6064" y="261"/>
                </a:lnTo>
                <a:lnTo>
                  <a:pt x="6095" y="261"/>
                </a:lnTo>
                <a:lnTo>
                  <a:pt x="6095" y="177"/>
                </a:lnTo>
                <a:lnTo>
                  <a:pt x="6121" y="177"/>
                </a:lnTo>
                <a:close/>
                <a:moveTo>
                  <a:pt x="6130" y="303"/>
                </a:moveTo>
                <a:lnTo>
                  <a:pt x="6116" y="302"/>
                </a:lnTo>
                <a:lnTo>
                  <a:pt x="6102" y="300"/>
                </a:lnTo>
                <a:lnTo>
                  <a:pt x="6089" y="297"/>
                </a:lnTo>
                <a:lnTo>
                  <a:pt x="6083" y="295"/>
                </a:lnTo>
                <a:lnTo>
                  <a:pt x="6077" y="292"/>
                </a:lnTo>
                <a:lnTo>
                  <a:pt x="6064" y="286"/>
                </a:lnTo>
                <a:lnTo>
                  <a:pt x="6058" y="283"/>
                </a:lnTo>
                <a:lnTo>
                  <a:pt x="6053" y="279"/>
                </a:lnTo>
                <a:lnTo>
                  <a:pt x="6043" y="272"/>
                </a:lnTo>
                <a:lnTo>
                  <a:pt x="6033" y="263"/>
                </a:lnTo>
                <a:lnTo>
                  <a:pt x="6023" y="253"/>
                </a:lnTo>
                <a:lnTo>
                  <a:pt x="6016" y="242"/>
                </a:lnTo>
                <a:lnTo>
                  <a:pt x="6012" y="237"/>
                </a:lnTo>
                <a:lnTo>
                  <a:pt x="6009" y="231"/>
                </a:lnTo>
                <a:lnTo>
                  <a:pt x="6003" y="219"/>
                </a:lnTo>
                <a:lnTo>
                  <a:pt x="6001" y="213"/>
                </a:lnTo>
                <a:lnTo>
                  <a:pt x="5999" y="206"/>
                </a:lnTo>
                <a:lnTo>
                  <a:pt x="5997" y="200"/>
                </a:lnTo>
                <a:lnTo>
                  <a:pt x="5996" y="194"/>
                </a:lnTo>
                <a:lnTo>
                  <a:pt x="5994" y="187"/>
                </a:lnTo>
                <a:lnTo>
                  <a:pt x="5994" y="179"/>
                </a:lnTo>
                <a:lnTo>
                  <a:pt x="5993" y="173"/>
                </a:lnTo>
                <a:lnTo>
                  <a:pt x="5993" y="166"/>
                </a:lnTo>
                <a:lnTo>
                  <a:pt x="5994" y="152"/>
                </a:lnTo>
                <a:lnTo>
                  <a:pt x="5996" y="138"/>
                </a:lnTo>
                <a:lnTo>
                  <a:pt x="5999" y="126"/>
                </a:lnTo>
                <a:lnTo>
                  <a:pt x="6001" y="119"/>
                </a:lnTo>
                <a:lnTo>
                  <a:pt x="6003" y="113"/>
                </a:lnTo>
                <a:lnTo>
                  <a:pt x="6006" y="106"/>
                </a:lnTo>
                <a:lnTo>
                  <a:pt x="6009" y="101"/>
                </a:lnTo>
                <a:lnTo>
                  <a:pt x="6012" y="95"/>
                </a:lnTo>
                <a:lnTo>
                  <a:pt x="6016" y="90"/>
                </a:lnTo>
                <a:lnTo>
                  <a:pt x="6023" y="80"/>
                </a:lnTo>
                <a:lnTo>
                  <a:pt x="6033" y="69"/>
                </a:lnTo>
                <a:lnTo>
                  <a:pt x="6043" y="61"/>
                </a:lnTo>
                <a:lnTo>
                  <a:pt x="6053" y="53"/>
                </a:lnTo>
                <a:lnTo>
                  <a:pt x="6058" y="50"/>
                </a:lnTo>
                <a:lnTo>
                  <a:pt x="6064" y="46"/>
                </a:lnTo>
                <a:lnTo>
                  <a:pt x="6071" y="43"/>
                </a:lnTo>
                <a:lnTo>
                  <a:pt x="6077" y="41"/>
                </a:lnTo>
                <a:lnTo>
                  <a:pt x="6089" y="35"/>
                </a:lnTo>
                <a:lnTo>
                  <a:pt x="6096" y="34"/>
                </a:lnTo>
                <a:lnTo>
                  <a:pt x="6102" y="32"/>
                </a:lnTo>
                <a:lnTo>
                  <a:pt x="6110" y="31"/>
                </a:lnTo>
                <a:lnTo>
                  <a:pt x="6116" y="30"/>
                </a:lnTo>
                <a:lnTo>
                  <a:pt x="6130" y="29"/>
                </a:lnTo>
                <a:lnTo>
                  <a:pt x="6145" y="30"/>
                </a:lnTo>
                <a:lnTo>
                  <a:pt x="6158" y="32"/>
                </a:lnTo>
                <a:lnTo>
                  <a:pt x="6171" y="35"/>
                </a:lnTo>
                <a:lnTo>
                  <a:pt x="6177" y="37"/>
                </a:lnTo>
                <a:lnTo>
                  <a:pt x="6184" y="41"/>
                </a:lnTo>
                <a:lnTo>
                  <a:pt x="6196" y="46"/>
                </a:lnTo>
                <a:lnTo>
                  <a:pt x="6201" y="50"/>
                </a:lnTo>
                <a:lnTo>
                  <a:pt x="6207" y="53"/>
                </a:lnTo>
                <a:lnTo>
                  <a:pt x="6218" y="61"/>
                </a:lnTo>
                <a:lnTo>
                  <a:pt x="6228" y="69"/>
                </a:lnTo>
                <a:lnTo>
                  <a:pt x="6232" y="74"/>
                </a:lnTo>
                <a:lnTo>
                  <a:pt x="6236" y="80"/>
                </a:lnTo>
                <a:lnTo>
                  <a:pt x="6244" y="90"/>
                </a:lnTo>
                <a:lnTo>
                  <a:pt x="6247" y="95"/>
                </a:lnTo>
                <a:lnTo>
                  <a:pt x="6251" y="101"/>
                </a:lnTo>
                <a:lnTo>
                  <a:pt x="6254" y="106"/>
                </a:lnTo>
                <a:lnTo>
                  <a:pt x="6257" y="113"/>
                </a:lnTo>
                <a:lnTo>
                  <a:pt x="6260" y="119"/>
                </a:lnTo>
                <a:lnTo>
                  <a:pt x="6262" y="126"/>
                </a:lnTo>
                <a:lnTo>
                  <a:pt x="6263" y="132"/>
                </a:lnTo>
                <a:lnTo>
                  <a:pt x="6265" y="138"/>
                </a:lnTo>
                <a:lnTo>
                  <a:pt x="6266" y="145"/>
                </a:lnTo>
                <a:lnTo>
                  <a:pt x="6267" y="152"/>
                </a:lnTo>
                <a:lnTo>
                  <a:pt x="6268" y="166"/>
                </a:lnTo>
                <a:lnTo>
                  <a:pt x="6267" y="179"/>
                </a:lnTo>
                <a:lnTo>
                  <a:pt x="6265" y="194"/>
                </a:lnTo>
                <a:lnTo>
                  <a:pt x="6262" y="206"/>
                </a:lnTo>
                <a:lnTo>
                  <a:pt x="6260" y="213"/>
                </a:lnTo>
                <a:lnTo>
                  <a:pt x="6257" y="219"/>
                </a:lnTo>
                <a:lnTo>
                  <a:pt x="6251" y="231"/>
                </a:lnTo>
                <a:lnTo>
                  <a:pt x="6247" y="237"/>
                </a:lnTo>
                <a:lnTo>
                  <a:pt x="6244" y="242"/>
                </a:lnTo>
                <a:lnTo>
                  <a:pt x="6236" y="253"/>
                </a:lnTo>
                <a:lnTo>
                  <a:pt x="6228" y="263"/>
                </a:lnTo>
                <a:lnTo>
                  <a:pt x="6223" y="268"/>
                </a:lnTo>
                <a:lnTo>
                  <a:pt x="6218" y="272"/>
                </a:lnTo>
                <a:lnTo>
                  <a:pt x="6207" y="279"/>
                </a:lnTo>
                <a:lnTo>
                  <a:pt x="6201" y="283"/>
                </a:lnTo>
                <a:lnTo>
                  <a:pt x="6196" y="286"/>
                </a:lnTo>
                <a:lnTo>
                  <a:pt x="6190" y="289"/>
                </a:lnTo>
                <a:lnTo>
                  <a:pt x="6184" y="292"/>
                </a:lnTo>
                <a:lnTo>
                  <a:pt x="6177" y="295"/>
                </a:lnTo>
                <a:lnTo>
                  <a:pt x="6171" y="297"/>
                </a:lnTo>
                <a:lnTo>
                  <a:pt x="6165" y="299"/>
                </a:lnTo>
                <a:lnTo>
                  <a:pt x="6158" y="300"/>
                </a:lnTo>
                <a:lnTo>
                  <a:pt x="6152" y="302"/>
                </a:lnTo>
                <a:lnTo>
                  <a:pt x="6145" y="302"/>
                </a:lnTo>
                <a:lnTo>
                  <a:pt x="6130" y="303"/>
                </a:lnTo>
                <a:close/>
                <a:moveTo>
                  <a:pt x="6130" y="332"/>
                </a:moveTo>
                <a:lnTo>
                  <a:pt x="6139" y="332"/>
                </a:lnTo>
                <a:lnTo>
                  <a:pt x="6148" y="332"/>
                </a:lnTo>
                <a:lnTo>
                  <a:pt x="6156" y="331"/>
                </a:lnTo>
                <a:lnTo>
                  <a:pt x="6164" y="328"/>
                </a:lnTo>
                <a:lnTo>
                  <a:pt x="6172" y="326"/>
                </a:lnTo>
                <a:lnTo>
                  <a:pt x="6180" y="324"/>
                </a:lnTo>
                <a:lnTo>
                  <a:pt x="6188" y="322"/>
                </a:lnTo>
                <a:lnTo>
                  <a:pt x="6192" y="320"/>
                </a:lnTo>
                <a:lnTo>
                  <a:pt x="6195" y="319"/>
                </a:lnTo>
                <a:lnTo>
                  <a:pt x="6210" y="312"/>
                </a:lnTo>
                <a:lnTo>
                  <a:pt x="6224" y="304"/>
                </a:lnTo>
                <a:lnTo>
                  <a:pt x="6236" y="295"/>
                </a:lnTo>
                <a:lnTo>
                  <a:pt x="6242" y="289"/>
                </a:lnTo>
                <a:lnTo>
                  <a:pt x="6248" y="283"/>
                </a:lnTo>
                <a:lnTo>
                  <a:pt x="6254" y="278"/>
                </a:lnTo>
                <a:lnTo>
                  <a:pt x="6259" y="272"/>
                </a:lnTo>
                <a:lnTo>
                  <a:pt x="6264" y="266"/>
                </a:lnTo>
                <a:lnTo>
                  <a:pt x="6269" y="259"/>
                </a:lnTo>
                <a:lnTo>
                  <a:pt x="6273" y="252"/>
                </a:lnTo>
                <a:lnTo>
                  <a:pt x="6277" y="245"/>
                </a:lnTo>
                <a:lnTo>
                  <a:pt x="6280" y="238"/>
                </a:lnTo>
                <a:lnTo>
                  <a:pt x="6283" y="231"/>
                </a:lnTo>
                <a:lnTo>
                  <a:pt x="6290" y="215"/>
                </a:lnTo>
                <a:lnTo>
                  <a:pt x="6292" y="207"/>
                </a:lnTo>
                <a:lnTo>
                  <a:pt x="6294" y="199"/>
                </a:lnTo>
                <a:lnTo>
                  <a:pt x="6295" y="191"/>
                </a:lnTo>
                <a:lnTo>
                  <a:pt x="6296" y="182"/>
                </a:lnTo>
                <a:lnTo>
                  <a:pt x="6297" y="166"/>
                </a:lnTo>
                <a:lnTo>
                  <a:pt x="6296" y="149"/>
                </a:lnTo>
                <a:lnTo>
                  <a:pt x="6295" y="140"/>
                </a:lnTo>
                <a:lnTo>
                  <a:pt x="6294" y="132"/>
                </a:lnTo>
                <a:lnTo>
                  <a:pt x="6292" y="125"/>
                </a:lnTo>
                <a:lnTo>
                  <a:pt x="6290" y="117"/>
                </a:lnTo>
                <a:lnTo>
                  <a:pt x="6286" y="109"/>
                </a:lnTo>
                <a:lnTo>
                  <a:pt x="6285" y="105"/>
                </a:lnTo>
                <a:lnTo>
                  <a:pt x="6283" y="101"/>
                </a:lnTo>
                <a:lnTo>
                  <a:pt x="6280" y="94"/>
                </a:lnTo>
                <a:lnTo>
                  <a:pt x="6277" y="87"/>
                </a:lnTo>
                <a:lnTo>
                  <a:pt x="6269" y="73"/>
                </a:lnTo>
                <a:lnTo>
                  <a:pt x="6259" y="61"/>
                </a:lnTo>
                <a:lnTo>
                  <a:pt x="6254" y="55"/>
                </a:lnTo>
                <a:lnTo>
                  <a:pt x="6248" y="49"/>
                </a:lnTo>
                <a:lnTo>
                  <a:pt x="6236" y="38"/>
                </a:lnTo>
                <a:lnTo>
                  <a:pt x="6224" y="28"/>
                </a:lnTo>
                <a:lnTo>
                  <a:pt x="6217" y="24"/>
                </a:lnTo>
                <a:lnTo>
                  <a:pt x="6210" y="20"/>
                </a:lnTo>
                <a:lnTo>
                  <a:pt x="6203" y="17"/>
                </a:lnTo>
                <a:lnTo>
                  <a:pt x="6195" y="14"/>
                </a:lnTo>
                <a:lnTo>
                  <a:pt x="6180" y="8"/>
                </a:lnTo>
                <a:lnTo>
                  <a:pt x="6172" y="6"/>
                </a:lnTo>
                <a:lnTo>
                  <a:pt x="6164" y="4"/>
                </a:lnTo>
                <a:lnTo>
                  <a:pt x="6156" y="2"/>
                </a:lnTo>
                <a:lnTo>
                  <a:pt x="6148" y="1"/>
                </a:lnTo>
                <a:lnTo>
                  <a:pt x="6130" y="0"/>
                </a:lnTo>
                <a:lnTo>
                  <a:pt x="6113" y="1"/>
                </a:lnTo>
                <a:lnTo>
                  <a:pt x="6105" y="2"/>
                </a:lnTo>
                <a:lnTo>
                  <a:pt x="6096" y="4"/>
                </a:lnTo>
                <a:lnTo>
                  <a:pt x="6088" y="6"/>
                </a:lnTo>
                <a:lnTo>
                  <a:pt x="6081" y="8"/>
                </a:lnTo>
                <a:lnTo>
                  <a:pt x="6073" y="11"/>
                </a:lnTo>
                <a:lnTo>
                  <a:pt x="6065" y="14"/>
                </a:lnTo>
                <a:lnTo>
                  <a:pt x="6050" y="20"/>
                </a:lnTo>
                <a:lnTo>
                  <a:pt x="6037" y="28"/>
                </a:lnTo>
                <a:lnTo>
                  <a:pt x="6023" y="38"/>
                </a:lnTo>
                <a:lnTo>
                  <a:pt x="6018" y="44"/>
                </a:lnTo>
                <a:lnTo>
                  <a:pt x="6012" y="49"/>
                </a:lnTo>
                <a:lnTo>
                  <a:pt x="6007" y="55"/>
                </a:lnTo>
                <a:lnTo>
                  <a:pt x="6001" y="61"/>
                </a:lnTo>
                <a:lnTo>
                  <a:pt x="5997" y="67"/>
                </a:lnTo>
                <a:lnTo>
                  <a:pt x="5992" y="73"/>
                </a:lnTo>
                <a:lnTo>
                  <a:pt x="5987" y="80"/>
                </a:lnTo>
                <a:lnTo>
                  <a:pt x="5983" y="87"/>
                </a:lnTo>
                <a:lnTo>
                  <a:pt x="5979" y="94"/>
                </a:lnTo>
                <a:lnTo>
                  <a:pt x="5976" y="101"/>
                </a:lnTo>
                <a:lnTo>
                  <a:pt x="5971" y="117"/>
                </a:lnTo>
                <a:lnTo>
                  <a:pt x="5968" y="125"/>
                </a:lnTo>
                <a:lnTo>
                  <a:pt x="5967" y="132"/>
                </a:lnTo>
                <a:lnTo>
                  <a:pt x="5965" y="140"/>
                </a:lnTo>
                <a:lnTo>
                  <a:pt x="5964" y="149"/>
                </a:lnTo>
                <a:lnTo>
                  <a:pt x="5963" y="166"/>
                </a:lnTo>
                <a:lnTo>
                  <a:pt x="5964" y="174"/>
                </a:lnTo>
                <a:lnTo>
                  <a:pt x="5964" y="182"/>
                </a:lnTo>
                <a:lnTo>
                  <a:pt x="5965" y="191"/>
                </a:lnTo>
                <a:lnTo>
                  <a:pt x="5967" y="199"/>
                </a:lnTo>
                <a:lnTo>
                  <a:pt x="5968" y="207"/>
                </a:lnTo>
                <a:lnTo>
                  <a:pt x="5971" y="215"/>
                </a:lnTo>
                <a:lnTo>
                  <a:pt x="5973" y="224"/>
                </a:lnTo>
                <a:lnTo>
                  <a:pt x="5976" y="231"/>
                </a:lnTo>
                <a:lnTo>
                  <a:pt x="5983" y="245"/>
                </a:lnTo>
                <a:lnTo>
                  <a:pt x="5987" y="252"/>
                </a:lnTo>
                <a:lnTo>
                  <a:pt x="5992" y="259"/>
                </a:lnTo>
                <a:lnTo>
                  <a:pt x="6001" y="272"/>
                </a:lnTo>
                <a:lnTo>
                  <a:pt x="6007" y="278"/>
                </a:lnTo>
                <a:lnTo>
                  <a:pt x="6012" y="283"/>
                </a:lnTo>
                <a:lnTo>
                  <a:pt x="6018" y="289"/>
                </a:lnTo>
                <a:lnTo>
                  <a:pt x="6023" y="295"/>
                </a:lnTo>
                <a:lnTo>
                  <a:pt x="6031" y="299"/>
                </a:lnTo>
                <a:lnTo>
                  <a:pt x="6037" y="304"/>
                </a:lnTo>
                <a:lnTo>
                  <a:pt x="6044" y="308"/>
                </a:lnTo>
                <a:lnTo>
                  <a:pt x="6050" y="312"/>
                </a:lnTo>
                <a:lnTo>
                  <a:pt x="6057" y="316"/>
                </a:lnTo>
                <a:lnTo>
                  <a:pt x="6065" y="319"/>
                </a:lnTo>
                <a:lnTo>
                  <a:pt x="6081" y="324"/>
                </a:lnTo>
                <a:lnTo>
                  <a:pt x="6088" y="326"/>
                </a:lnTo>
                <a:lnTo>
                  <a:pt x="6096" y="328"/>
                </a:lnTo>
                <a:lnTo>
                  <a:pt x="6105" y="331"/>
                </a:lnTo>
                <a:lnTo>
                  <a:pt x="6113" y="332"/>
                </a:lnTo>
                <a:lnTo>
                  <a:pt x="6130" y="332"/>
                </a:lnTo>
                <a:close/>
                <a:moveTo>
                  <a:pt x="2129" y="76"/>
                </a:moveTo>
                <a:lnTo>
                  <a:pt x="2543" y="76"/>
                </a:lnTo>
                <a:lnTo>
                  <a:pt x="2957" y="76"/>
                </a:lnTo>
                <a:lnTo>
                  <a:pt x="3371" y="76"/>
                </a:lnTo>
                <a:lnTo>
                  <a:pt x="3785" y="76"/>
                </a:lnTo>
                <a:lnTo>
                  <a:pt x="3791" y="76"/>
                </a:lnTo>
                <a:lnTo>
                  <a:pt x="3798" y="77"/>
                </a:lnTo>
                <a:lnTo>
                  <a:pt x="3807" y="80"/>
                </a:lnTo>
                <a:lnTo>
                  <a:pt x="3819" y="85"/>
                </a:lnTo>
                <a:lnTo>
                  <a:pt x="3832" y="90"/>
                </a:lnTo>
                <a:lnTo>
                  <a:pt x="3839" y="94"/>
                </a:lnTo>
                <a:lnTo>
                  <a:pt x="3846" y="98"/>
                </a:lnTo>
                <a:lnTo>
                  <a:pt x="3860" y="106"/>
                </a:lnTo>
                <a:lnTo>
                  <a:pt x="3876" y="117"/>
                </a:lnTo>
                <a:lnTo>
                  <a:pt x="3891" y="128"/>
                </a:lnTo>
                <a:lnTo>
                  <a:pt x="3898" y="135"/>
                </a:lnTo>
                <a:lnTo>
                  <a:pt x="3906" y="141"/>
                </a:lnTo>
                <a:lnTo>
                  <a:pt x="3914" y="149"/>
                </a:lnTo>
                <a:lnTo>
                  <a:pt x="3921" y="156"/>
                </a:lnTo>
                <a:lnTo>
                  <a:pt x="3928" y="164"/>
                </a:lnTo>
                <a:lnTo>
                  <a:pt x="3934" y="172"/>
                </a:lnTo>
                <a:lnTo>
                  <a:pt x="3942" y="180"/>
                </a:lnTo>
                <a:lnTo>
                  <a:pt x="3948" y="190"/>
                </a:lnTo>
                <a:lnTo>
                  <a:pt x="3953" y="199"/>
                </a:lnTo>
                <a:lnTo>
                  <a:pt x="3959" y="208"/>
                </a:lnTo>
                <a:lnTo>
                  <a:pt x="3963" y="218"/>
                </a:lnTo>
                <a:lnTo>
                  <a:pt x="3968" y="229"/>
                </a:lnTo>
                <a:lnTo>
                  <a:pt x="3972" y="239"/>
                </a:lnTo>
                <a:lnTo>
                  <a:pt x="3975" y="249"/>
                </a:lnTo>
                <a:lnTo>
                  <a:pt x="3503" y="249"/>
                </a:lnTo>
                <a:lnTo>
                  <a:pt x="3030" y="249"/>
                </a:lnTo>
                <a:lnTo>
                  <a:pt x="2557" y="249"/>
                </a:lnTo>
                <a:lnTo>
                  <a:pt x="2086" y="249"/>
                </a:lnTo>
                <a:lnTo>
                  <a:pt x="2129" y="76"/>
                </a:lnTo>
                <a:close/>
                <a:moveTo>
                  <a:pt x="3117" y="304"/>
                </a:moveTo>
                <a:lnTo>
                  <a:pt x="2984" y="894"/>
                </a:lnTo>
                <a:lnTo>
                  <a:pt x="2885" y="894"/>
                </a:lnTo>
                <a:lnTo>
                  <a:pt x="2846" y="1070"/>
                </a:lnTo>
                <a:lnTo>
                  <a:pt x="3362" y="1070"/>
                </a:lnTo>
                <a:lnTo>
                  <a:pt x="3402" y="895"/>
                </a:lnTo>
                <a:lnTo>
                  <a:pt x="3304" y="895"/>
                </a:lnTo>
                <a:lnTo>
                  <a:pt x="3353" y="678"/>
                </a:lnTo>
                <a:lnTo>
                  <a:pt x="3373" y="679"/>
                </a:lnTo>
                <a:lnTo>
                  <a:pt x="3392" y="678"/>
                </a:lnTo>
                <a:lnTo>
                  <a:pt x="3408" y="678"/>
                </a:lnTo>
                <a:lnTo>
                  <a:pt x="3424" y="678"/>
                </a:lnTo>
                <a:lnTo>
                  <a:pt x="3431" y="679"/>
                </a:lnTo>
                <a:lnTo>
                  <a:pt x="3438" y="679"/>
                </a:lnTo>
                <a:lnTo>
                  <a:pt x="3450" y="681"/>
                </a:lnTo>
                <a:lnTo>
                  <a:pt x="3457" y="682"/>
                </a:lnTo>
                <a:lnTo>
                  <a:pt x="3462" y="684"/>
                </a:lnTo>
                <a:lnTo>
                  <a:pt x="3468" y="686"/>
                </a:lnTo>
                <a:lnTo>
                  <a:pt x="3472" y="689"/>
                </a:lnTo>
                <a:lnTo>
                  <a:pt x="3477" y="694"/>
                </a:lnTo>
                <a:lnTo>
                  <a:pt x="3481" y="698"/>
                </a:lnTo>
                <a:lnTo>
                  <a:pt x="3486" y="702"/>
                </a:lnTo>
                <a:lnTo>
                  <a:pt x="3490" y="708"/>
                </a:lnTo>
                <a:lnTo>
                  <a:pt x="3494" y="714"/>
                </a:lnTo>
                <a:lnTo>
                  <a:pt x="3498" y="721"/>
                </a:lnTo>
                <a:lnTo>
                  <a:pt x="3505" y="739"/>
                </a:lnTo>
                <a:lnTo>
                  <a:pt x="3508" y="749"/>
                </a:lnTo>
                <a:lnTo>
                  <a:pt x="3511" y="759"/>
                </a:lnTo>
                <a:lnTo>
                  <a:pt x="3517" y="785"/>
                </a:lnTo>
                <a:lnTo>
                  <a:pt x="3522" y="816"/>
                </a:lnTo>
                <a:lnTo>
                  <a:pt x="3525" y="833"/>
                </a:lnTo>
                <a:lnTo>
                  <a:pt x="3527" y="852"/>
                </a:lnTo>
                <a:lnTo>
                  <a:pt x="3557" y="1071"/>
                </a:lnTo>
                <a:lnTo>
                  <a:pt x="3887" y="1071"/>
                </a:lnTo>
                <a:lnTo>
                  <a:pt x="3925" y="894"/>
                </a:lnTo>
                <a:lnTo>
                  <a:pt x="3860" y="894"/>
                </a:lnTo>
                <a:lnTo>
                  <a:pt x="3859" y="863"/>
                </a:lnTo>
                <a:lnTo>
                  <a:pt x="3856" y="834"/>
                </a:lnTo>
                <a:lnTo>
                  <a:pt x="3853" y="807"/>
                </a:lnTo>
                <a:lnTo>
                  <a:pt x="3850" y="781"/>
                </a:lnTo>
                <a:lnTo>
                  <a:pt x="3846" y="756"/>
                </a:lnTo>
                <a:lnTo>
                  <a:pt x="3841" y="734"/>
                </a:lnTo>
                <a:lnTo>
                  <a:pt x="3836" y="712"/>
                </a:lnTo>
                <a:lnTo>
                  <a:pt x="3830" y="693"/>
                </a:lnTo>
                <a:lnTo>
                  <a:pt x="3823" y="674"/>
                </a:lnTo>
                <a:lnTo>
                  <a:pt x="3817" y="658"/>
                </a:lnTo>
                <a:lnTo>
                  <a:pt x="3810" y="642"/>
                </a:lnTo>
                <a:lnTo>
                  <a:pt x="3802" y="628"/>
                </a:lnTo>
                <a:lnTo>
                  <a:pt x="3794" y="615"/>
                </a:lnTo>
                <a:lnTo>
                  <a:pt x="3789" y="610"/>
                </a:lnTo>
                <a:lnTo>
                  <a:pt x="3784" y="605"/>
                </a:lnTo>
                <a:lnTo>
                  <a:pt x="3780" y="600"/>
                </a:lnTo>
                <a:lnTo>
                  <a:pt x="3775" y="596"/>
                </a:lnTo>
                <a:lnTo>
                  <a:pt x="3771" y="592"/>
                </a:lnTo>
                <a:lnTo>
                  <a:pt x="3766" y="588"/>
                </a:lnTo>
                <a:lnTo>
                  <a:pt x="3778" y="583"/>
                </a:lnTo>
                <a:lnTo>
                  <a:pt x="3791" y="576"/>
                </a:lnTo>
                <a:lnTo>
                  <a:pt x="3814" y="564"/>
                </a:lnTo>
                <a:lnTo>
                  <a:pt x="3836" y="552"/>
                </a:lnTo>
                <a:lnTo>
                  <a:pt x="3856" y="537"/>
                </a:lnTo>
                <a:lnTo>
                  <a:pt x="3875" y="523"/>
                </a:lnTo>
                <a:lnTo>
                  <a:pt x="3884" y="516"/>
                </a:lnTo>
                <a:lnTo>
                  <a:pt x="3892" y="507"/>
                </a:lnTo>
                <a:lnTo>
                  <a:pt x="3899" y="500"/>
                </a:lnTo>
                <a:lnTo>
                  <a:pt x="3908" y="492"/>
                </a:lnTo>
                <a:lnTo>
                  <a:pt x="3921" y="475"/>
                </a:lnTo>
                <a:lnTo>
                  <a:pt x="3927" y="466"/>
                </a:lnTo>
                <a:lnTo>
                  <a:pt x="3933" y="457"/>
                </a:lnTo>
                <a:lnTo>
                  <a:pt x="3938" y="448"/>
                </a:lnTo>
                <a:lnTo>
                  <a:pt x="3944" y="437"/>
                </a:lnTo>
                <a:lnTo>
                  <a:pt x="3949" y="428"/>
                </a:lnTo>
                <a:lnTo>
                  <a:pt x="3953" y="418"/>
                </a:lnTo>
                <a:lnTo>
                  <a:pt x="3957" y="408"/>
                </a:lnTo>
                <a:lnTo>
                  <a:pt x="3960" y="397"/>
                </a:lnTo>
                <a:lnTo>
                  <a:pt x="3963" y="386"/>
                </a:lnTo>
                <a:lnTo>
                  <a:pt x="3966" y="376"/>
                </a:lnTo>
                <a:lnTo>
                  <a:pt x="3968" y="364"/>
                </a:lnTo>
                <a:lnTo>
                  <a:pt x="3970" y="352"/>
                </a:lnTo>
                <a:lnTo>
                  <a:pt x="3972" y="341"/>
                </a:lnTo>
                <a:lnTo>
                  <a:pt x="3973" y="328"/>
                </a:lnTo>
                <a:lnTo>
                  <a:pt x="3974" y="316"/>
                </a:lnTo>
                <a:lnTo>
                  <a:pt x="3974" y="304"/>
                </a:lnTo>
                <a:lnTo>
                  <a:pt x="3619" y="304"/>
                </a:lnTo>
                <a:lnTo>
                  <a:pt x="3625" y="315"/>
                </a:lnTo>
                <a:lnTo>
                  <a:pt x="3630" y="326"/>
                </a:lnTo>
                <a:lnTo>
                  <a:pt x="3635" y="338"/>
                </a:lnTo>
                <a:lnTo>
                  <a:pt x="3638" y="348"/>
                </a:lnTo>
                <a:lnTo>
                  <a:pt x="3640" y="358"/>
                </a:lnTo>
                <a:lnTo>
                  <a:pt x="3643" y="369"/>
                </a:lnTo>
                <a:lnTo>
                  <a:pt x="3643" y="378"/>
                </a:lnTo>
                <a:lnTo>
                  <a:pt x="3643" y="387"/>
                </a:lnTo>
                <a:lnTo>
                  <a:pt x="3642" y="396"/>
                </a:lnTo>
                <a:lnTo>
                  <a:pt x="3639" y="405"/>
                </a:lnTo>
                <a:lnTo>
                  <a:pt x="3638" y="410"/>
                </a:lnTo>
                <a:lnTo>
                  <a:pt x="3636" y="414"/>
                </a:lnTo>
                <a:lnTo>
                  <a:pt x="3634" y="417"/>
                </a:lnTo>
                <a:lnTo>
                  <a:pt x="3632" y="421"/>
                </a:lnTo>
                <a:lnTo>
                  <a:pt x="3628" y="429"/>
                </a:lnTo>
                <a:lnTo>
                  <a:pt x="3622" y="436"/>
                </a:lnTo>
                <a:lnTo>
                  <a:pt x="3616" y="443"/>
                </a:lnTo>
                <a:lnTo>
                  <a:pt x="3609" y="449"/>
                </a:lnTo>
                <a:lnTo>
                  <a:pt x="3600" y="455"/>
                </a:lnTo>
                <a:lnTo>
                  <a:pt x="3591" y="461"/>
                </a:lnTo>
                <a:lnTo>
                  <a:pt x="3582" y="466"/>
                </a:lnTo>
                <a:lnTo>
                  <a:pt x="3572" y="470"/>
                </a:lnTo>
                <a:lnTo>
                  <a:pt x="3560" y="475"/>
                </a:lnTo>
                <a:lnTo>
                  <a:pt x="3548" y="479"/>
                </a:lnTo>
                <a:lnTo>
                  <a:pt x="3536" y="482"/>
                </a:lnTo>
                <a:lnTo>
                  <a:pt x="3522" y="485"/>
                </a:lnTo>
                <a:lnTo>
                  <a:pt x="3508" y="487"/>
                </a:lnTo>
                <a:lnTo>
                  <a:pt x="3493" y="489"/>
                </a:lnTo>
                <a:lnTo>
                  <a:pt x="3477" y="490"/>
                </a:lnTo>
                <a:lnTo>
                  <a:pt x="3462" y="491"/>
                </a:lnTo>
                <a:lnTo>
                  <a:pt x="3444" y="491"/>
                </a:lnTo>
                <a:lnTo>
                  <a:pt x="3427" y="491"/>
                </a:lnTo>
                <a:lnTo>
                  <a:pt x="3408" y="490"/>
                </a:lnTo>
                <a:lnTo>
                  <a:pt x="3390" y="489"/>
                </a:lnTo>
                <a:lnTo>
                  <a:pt x="3432" y="304"/>
                </a:lnTo>
                <a:lnTo>
                  <a:pt x="3117" y="304"/>
                </a:lnTo>
                <a:close/>
                <a:moveTo>
                  <a:pt x="2823" y="306"/>
                </a:moveTo>
                <a:lnTo>
                  <a:pt x="3070" y="306"/>
                </a:lnTo>
                <a:lnTo>
                  <a:pt x="3040" y="446"/>
                </a:lnTo>
                <a:lnTo>
                  <a:pt x="2793" y="446"/>
                </a:lnTo>
                <a:lnTo>
                  <a:pt x="2823" y="306"/>
                </a:lnTo>
                <a:close/>
                <a:moveTo>
                  <a:pt x="2072" y="306"/>
                </a:moveTo>
                <a:lnTo>
                  <a:pt x="2312" y="306"/>
                </a:lnTo>
                <a:lnTo>
                  <a:pt x="2282" y="446"/>
                </a:lnTo>
                <a:lnTo>
                  <a:pt x="2043" y="446"/>
                </a:lnTo>
                <a:lnTo>
                  <a:pt x="2072" y="306"/>
                </a:lnTo>
                <a:close/>
                <a:moveTo>
                  <a:pt x="4781" y="307"/>
                </a:moveTo>
                <a:lnTo>
                  <a:pt x="4645" y="897"/>
                </a:lnTo>
                <a:lnTo>
                  <a:pt x="4561" y="897"/>
                </a:lnTo>
                <a:lnTo>
                  <a:pt x="4527" y="1072"/>
                </a:lnTo>
                <a:lnTo>
                  <a:pt x="4960" y="1072"/>
                </a:lnTo>
                <a:lnTo>
                  <a:pt x="5001" y="895"/>
                </a:lnTo>
                <a:lnTo>
                  <a:pt x="4895" y="895"/>
                </a:lnTo>
                <a:lnTo>
                  <a:pt x="4999" y="415"/>
                </a:lnTo>
                <a:lnTo>
                  <a:pt x="5217" y="1071"/>
                </a:lnTo>
                <a:lnTo>
                  <a:pt x="5579" y="1072"/>
                </a:lnTo>
                <a:lnTo>
                  <a:pt x="5755" y="305"/>
                </a:lnTo>
                <a:lnTo>
                  <a:pt x="5486" y="305"/>
                </a:lnTo>
                <a:lnTo>
                  <a:pt x="5405" y="651"/>
                </a:lnTo>
                <a:lnTo>
                  <a:pt x="5292" y="307"/>
                </a:lnTo>
                <a:lnTo>
                  <a:pt x="4781" y="307"/>
                </a:lnTo>
                <a:close/>
                <a:moveTo>
                  <a:pt x="4219" y="304"/>
                </a:moveTo>
                <a:lnTo>
                  <a:pt x="4524" y="304"/>
                </a:lnTo>
                <a:lnTo>
                  <a:pt x="4388" y="897"/>
                </a:lnTo>
                <a:lnTo>
                  <a:pt x="4492" y="897"/>
                </a:lnTo>
                <a:lnTo>
                  <a:pt x="4451" y="1072"/>
                </a:lnTo>
                <a:lnTo>
                  <a:pt x="3934" y="1072"/>
                </a:lnTo>
                <a:lnTo>
                  <a:pt x="3971" y="895"/>
                </a:lnTo>
                <a:lnTo>
                  <a:pt x="4085" y="895"/>
                </a:lnTo>
                <a:lnTo>
                  <a:pt x="4219" y="304"/>
                </a:lnTo>
                <a:close/>
                <a:moveTo>
                  <a:pt x="2417" y="304"/>
                </a:moveTo>
                <a:lnTo>
                  <a:pt x="2725" y="304"/>
                </a:lnTo>
                <a:lnTo>
                  <a:pt x="2593" y="895"/>
                </a:lnTo>
                <a:lnTo>
                  <a:pt x="2665" y="895"/>
                </a:lnTo>
                <a:lnTo>
                  <a:pt x="2724" y="895"/>
                </a:lnTo>
                <a:lnTo>
                  <a:pt x="2685" y="1070"/>
                </a:lnTo>
                <a:lnTo>
                  <a:pt x="2132" y="1070"/>
                </a:lnTo>
                <a:lnTo>
                  <a:pt x="2174" y="894"/>
                </a:lnTo>
                <a:lnTo>
                  <a:pt x="2280" y="894"/>
                </a:lnTo>
                <a:lnTo>
                  <a:pt x="2417" y="304"/>
                </a:lnTo>
                <a:close/>
                <a:moveTo>
                  <a:pt x="1630" y="359"/>
                </a:moveTo>
                <a:lnTo>
                  <a:pt x="1492" y="597"/>
                </a:lnTo>
                <a:lnTo>
                  <a:pt x="1687" y="597"/>
                </a:lnTo>
                <a:lnTo>
                  <a:pt x="1630" y="359"/>
                </a:lnTo>
                <a:close/>
                <a:moveTo>
                  <a:pt x="251" y="305"/>
                </a:moveTo>
                <a:lnTo>
                  <a:pt x="135" y="848"/>
                </a:lnTo>
                <a:lnTo>
                  <a:pt x="129" y="868"/>
                </a:lnTo>
                <a:lnTo>
                  <a:pt x="122" y="894"/>
                </a:lnTo>
                <a:lnTo>
                  <a:pt x="35" y="894"/>
                </a:lnTo>
                <a:lnTo>
                  <a:pt x="0" y="1069"/>
                </a:lnTo>
                <a:lnTo>
                  <a:pt x="498" y="1069"/>
                </a:lnTo>
                <a:lnTo>
                  <a:pt x="533" y="894"/>
                </a:lnTo>
                <a:lnTo>
                  <a:pt x="437" y="894"/>
                </a:lnTo>
                <a:lnTo>
                  <a:pt x="504" y="620"/>
                </a:lnTo>
                <a:lnTo>
                  <a:pt x="689" y="894"/>
                </a:lnTo>
                <a:lnTo>
                  <a:pt x="607" y="894"/>
                </a:lnTo>
                <a:lnTo>
                  <a:pt x="572" y="1069"/>
                </a:lnTo>
                <a:lnTo>
                  <a:pt x="1376" y="1070"/>
                </a:lnTo>
                <a:lnTo>
                  <a:pt x="1412" y="894"/>
                </a:lnTo>
                <a:lnTo>
                  <a:pt x="1317" y="894"/>
                </a:lnTo>
                <a:lnTo>
                  <a:pt x="1375" y="795"/>
                </a:lnTo>
                <a:lnTo>
                  <a:pt x="1733" y="795"/>
                </a:lnTo>
                <a:lnTo>
                  <a:pt x="1756" y="894"/>
                </a:lnTo>
                <a:lnTo>
                  <a:pt x="1635" y="894"/>
                </a:lnTo>
                <a:lnTo>
                  <a:pt x="1600" y="1069"/>
                </a:lnTo>
                <a:lnTo>
                  <a:pt x="2082" y="1069"/>
                </a:lnTo>
                <a:lnTo>
                  <a:pt x="2120" y="893"/>
                </a:lnTo>
                <a:lnTo>
                  <a:pt x="2083" y="894"/>
                </a:lnTo>
                <a:lnTo>
                  <a:pt x="1944" y="305"/>
                </a:lnTo>
                <a:lnTo>
                  <a:pt x="1387" y="305"/>
                </a:lnTo>
                <a:lnTo>
                  <a:pt x="1034" y="839"/>
                </a:lnTo>
                <a:lnTo>
                  <a:pt x="818" y="545"/>
                </a:lnTo>
                <a:lnTo>
                  <a:pt x="1126" y="305"/>
                </a:lnTo>
                <a:lnTo>
                  <a:pt x="757" y="305"/>
                </a:lnTo>
                <a:lnTo>
                  <a:pt x="528" y="481"/>
                </a:lnTo>
                <a:lnTo>
                  <a:pt x="565" y="305"/>
                </a:lnTo>
                <a:lnTo>
                  <a:pt x="251" y="305"/>
                </a:lnTo>
                <a:close/>
                <a:moveTo>
                  <a:pt x="5440" y="76"/>
                </a:moveTo>
                <a:lnTo>
                  <a:pt x="5884" y="76"/>
                </a:lnTo>
                <a:lnTo>
                  <a:pt x="5844" y="249"/>
                </a:lnTo>
                <a:lnTo>
                  <a:pt x="5401" y="249"/>
                </a:lnTo>
                <a:lnTo>
                  <a:pt x="5440" y="76"/>
                </a:lnTo>
                <a:close/>
                <a:moveTo>
                  <a:pt x="4747" y="76"/>
                </a:moveTo>
                <a:lnTo>
                  <a:pt x="5211" y="76"/>
                </a:lnTo>
                <a:lnTo>
                  <a:pt x="5273" y="249"/>
                </a:lnTo>
                <a:lnTo>
                  <a:pt x="4710" y="249"/>
                </a:lnTo>
                <a:lnTo>
                  <a:pt x="4747" y="76"/>
                </a:lnTo>
                <a:close/>
                <a:moveTo>
                  <a:pt x="4160" y="76"/>
                </a:moveTo>
                <a:lnTo>
                  <a:pt x="4681" y="76"/>
                </a:lnTo>
                <a:lnTo>
                  <a:pt x="4639" y="249"/>
                </a:lnTo>
                <a:lnTo>
                  <a:pt x="4120" y="249"/>
                </a:lnTo>
                <a:lnTo>
                  <a:pt x="4160" y="76"/>
                </a:lnTo>
                <a:close/>
                <a:moveTo>
                  <a:pt x="1537" y="76"/>
                </a:moveTo>
                <a:lnTo>
                  <a:pt x="1893" y="76"/>
                </a:lnTo>
                <a:lnTo>
                  <a:pt x="1932" y="249"/>
                </a:lnTo>
                <a:lnTo>
                  <a:pt x="1423" y="249"/>
                </a:lnTo>
                <a:lnTo>
                  <a:pt x="1537" y="76"/>
                </a:lnTo>
                <a:close/>
                <a:moveTo>
                  <a:pt x="770" y="76"/>
                </a:moveTo>
                <a:lnTo>
                  <a:pt x="1269" y="76"/>
                </a:lnTo>
                <a:lnTo>
                  <a:pt x="1235" y="249"/>
                </a:lnTo>
                <a:lnTo>
                  <a:pt x="735" y="249"/>
                </a:lnTo>
                <a:lnTo>
                  <a:pt x="770" y="76"/>
                </a:lnTo>
                <a:close/>
                <a:moveTo>
                  <a:pt x="200" y="76"/>
                </a:moveTo>
                <a:lnTo>
                  <a:pt x="701" y="76"/>
                </a:lnTo>
                <a:lnTo>
                  <a:pt x="666" y="249"/>
                </a:lnTo>
                <a:lnTo>
                  <a:pt x="166" y="249"/>
                </a:lnTo>
                <a:lnTo>
                  <a:pt x="200" y="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61955"/>
      </p:ext>
    </p:extLst>
  </p:cSld>
  <p:clrMapOvr>
    <a:masterClrMapping/>
  </p:clrMapOvr>
  <p:transition spd="med">
    <p:fade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12030" y="0"/>
            <a:ext cx="5879970" cy="3356990"/>
          </a:xfrm>
          <a:custGeom>
            <a:avLst/>
            <a:gdLst/>
            <a:ahLst/>
            <a:cxnLst/>
            <a:rect l="l" t="t" r="r" b="b"/>
            <a:pathLst>
              <a:path w="5879970" h="3356990">
                <a:moveTo>
                  <a:pt x="0" y="0"/>
                </a:moveTo>
                <a:lnTo>
                  <a:pt x="5879970" y="0"/>
                </a:lnTo>
                <a:lnTo>
                  <a:pt x="5879970" y="476250"/>
                </a:lnTo>
                <a:lnTo>
                  <a:pt x="5748605" y="476250"/>
                </a:lnTo>
                <a:lnTo>
                  <a:pt x="5617466" y="476250"/>
                </a:lnTo>
                <a:lnTo>
                  <a:pt x="5486100" y="476250"/>
                </a:lnTo>
                <a:lnTo>
                  <a:pt x="5354961" y="476250"/>
                </a:lnTo>
                <a:lnTo>
                  <a:pt x="5223596" y="476250"/>
                </a:lnTo>
                <a:lnTo>
                  <a:pt x="5092456" y="476250"/>
                </a:lnTo>
                <a:lnTo>
                  <a:pt x="4961091" y="476250"/>
                </a:lnTo>
                <a:lnTo>
                  <a:pt x="4829952" y="476250"/>
                </a:lnTo>
                <a:lnTo>
                  <a:pt x="4698587" y="476250"/>
                </a:lnTo>
                <a:lnTo>
                  <a:pt x="4567221" y="476250"/>
                </a:lnTo>
                <a:lnTo>
                  <a:pt x="4436082" y="476250"/>
                </a:lnTo>
                <a:lnTo>
                  <a:pt x="4304717" y="476250"/>
                </a:lnTo>
                <a:lnTo>
                  <a:pt x="4173578" y="476250"/>
                </a:lnTo>
                <a:lnTo>
                  <a:pt x="4042212" y="476250"/>
                </a:lnTo>
                <a:lnTo>
                  <a:pt x="3911073" y="476250"/>
                </a:lnTo>
                <a:lnTo>
                  <a:pt x="3779708" y="476250"/>
                </a:lnTo>
                <a:lnTo>
                  <a:pt x="3779708" y="593215"/>
                </a:lnTo>
                <a:lnTo>
                  <a:pt x="3779708" y="710180"/>
                </a:lnTo>
                <a:lnTo>
                  <a:pt x="3779708" y="827371"/>
                </a:lnTo>
                <a:lnTo>
                  <a:pt x="3779708" y="944563"/>
                </a:lnTo>
                <a:lnTo>
                  <a:pt x="3911073" y="944563"/>
                </a:lnTo>
                <a:lnTo>
                  <a:pt x="4042212" y="944563"/>
                </a:lnTo>
                <a:lnTo>
                  <a:pt x="4173578" y="944563"/>
                </a:lnTo>
                <a:lnTo>
                  <a:pt x="4304717" y="944563"/>
                </a:lnTo>
                <a:lnTo>
                  <a:pt x="4436082" y="944563"/>
                </a:lnTo>
                <a:lnTo>
                  <a:pt x="4567221" y="944563"/>
                </a:lnTo>
                <a:lnTo>
                  <a:pt x="4698587" y="944563"/>
                </a:lnTo>
                <a:lnTo>
                  <a:pt x="4829952" y="944563"/>
                </a:lnTo>
                <a:lnTo>
                  <a:pt x="4961091" y="944563"/>
                </a:lnTo>
                <a:lnTo>
                  <a:pt x="5092456" y="944563"/>
                </a:lnTo>
                <a:lnTo>
                  <a:pt x="5223596" y="944563"/>
                </a:lnTo>
                <a:lnTo>
                  <a:pt x="5354961" y="944563"/>
                </a:lnTo>
                <a:lnTo>
                  <a:pt x="5486100" y="944563"/>
                </a:lnTo>
                <a:lnTo>
                  <a:pt x="5617466" y="944563"/>
                </a:lnTo>
                <a:lnTo>
                  <a:pt x="5748605" y="944563"/>
                </a:lnTo>
                <a:lnTo>
                  <a:pt x="5879970" y="944563"/>
                </a:lnTo>
                <a:lnTo>
                  <a:pt x="5879970" y="3356990"/>
                </a:lnTo>
                <a:lnTo>
                  <a:pt x="0" y="33569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312030" y="3501010"/>
            <a:ext cx="587997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549274"/>
            <a:ext cx="5400545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2060848"/>
            <a:ext cx="5400545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7561E-C254-410F-8E98-C432606263D3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79425" y="1841997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 userDrawn="1"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79425" y="1841997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5950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312030" y="0"/>
            <a:ext cx="5879970" cy="2204830"/>
          </a:xfrm>
          <a:custGeom>
            <a:avLst/>
            <a:gdLst/>
            <a:ahLst/>
            <a:cxnLst/>
            <a:rect l="l" t="t" r="r" b="b"/>
            <a:pathLst>
              <a:path w="5879970" h="2204830">
                <a:moveTo>
                  <a:pt x="0" y="0"/>
                </a:moveTo>
                <a:lnTo>
                  <a:pt x="5879970" y="0"/>
                </a:lnTo>
                <a:lnTo>
                  <a:pt x="5879970" y="476250"/>
                </a:lnTo>
                <a:lnTo>
                  <a:pt x="5748605" y="476250"/>
                </a:lnTo>
                <a:lnTo>
                  <a:pt x="5617466" y="476250"/>
                </a:lnTo>
                <a:lnTo>
                  <a:pt x="5486100" y="476250"/>
                </a:lnTo>
                <a:lnTo>
                  <a:pt x="5354961" y="476250"/>
                </a:lnTo>
                <a:lnTo>
                  <a:pt x="5223596" y="476250"/>
                </a:lnTo>
                <a:lnTo>
                  <a:pt x="5092456" y="476250"/>
                </a:lnTo>
                <a:lnTo>
                  <a:pt x="4961091" y="476250"/>
                </a:lnTo>
                <a:lnTo>
                  <a:pt x="4829952" y="476250"/>
                </a:lnTo>
                <a:lnTo>
                  <a:pt x="4698587" y="476250"/>
                </a:lnTo>
                <a:lnTo>
                  <a:pt x="4567221" y="476250"/>
                </a:lnTo>
                <a:lnTo>
                  <a:pt x="4436082" y="476250"/>
                </a:lnTo>
                <a:lnTo>
                  <a:pt x="4304717" y="476250"/>
                </a:lnTo>
                <a:lnTo>
                  <a:pt x="4173578" y="476250"/>
                </a:lnTo>
                <a:lnTo>
                  <a:pt x="4042212" y="476250"/>
                </a:lnTo>
                <a:lnTo>
                  <a:pt x="3911073" y="476250"/>
                </a:lnTo>
                <a:lnTo>
                  <a:pt x="3779708" y="476250"/>
                </a:lnTo>
                <a:lnTo>
                  <a:pt x="3779708" y="593215"/>
                </a:lnTo>
                <a:lnTo>
                  <a:pt x="3779708" y="710180"/>
                </a:lnTo>
                <a:lnTo>
                  <a:pt x="3779708" y="827371"/>
                </a:lnTo>
                <a:lnTo>
                  <a:pt x="3779708" y="944563"/>
                </a:lnTo>
                <a:lnTo>
                  <a:pt x="3911073" y="944563"/>
                </a:lnTo>
                <a:lnTo>
                  <a:pt x="4042212" y="944563"/>
                </a:lnTo>
                <a:lnTo>
                  <a:pt x="4173578" y="944563"/>
                </a:lnTo>
                <a:lnTo>
                  <a:pt x="4304717" y="944563"/>
                </a:lnTo>
                <a:lnTo>
                  <a:pt x="4436082" y="944563"/>
                </a:lnTo>
                <a:lnTo>
                  <a:pt x="4567221" y="944563"/>
                </a:lnTo>
                <a:lnTo>
                  <a:pt x="4698587" y="944563"/>
                </a:lnTo>
                <a:lnTo>
                  <a:pt x="4829952" y="944563"/>
                </a:lnTo>
                <a:lnTo>
                  <a:pt x="4961091" y="944563"/>
                </a:lnTo>
                <a:lnTo>
                  <a:pt x="5092456" y="944563"/>
                </a:lnTo>
                <a:lnTo>
                  <a:pt x="5223596" y="944563"/>
                </a:lnTo>
                <a:lnTo>
                  <a:pt x="5354961" y="944563"/>
                </a:lnTo>
                <a:lnTo>
                  <a:pt x="5486100" y="944563"/>
                </a:lnTo>
                <a:lnTo>
                  <a:pt x="5617466" y="944563"/>
                </a:lnTo>
                <a:lnTo>
                  <a:pt x="5748605" y="944563"/>
                </a:lnTo>
                <a:lnTo>
                  <a:pt x="5879970" y="944563"/>
                </a:lnTo>
                <a:lnTo>
                  <a:pt x="5879970" y="2204830"/>
                </a:lnTo>
                <a:lnTo>
                  <a:pt x="0" y="220483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312030" y="4653170"/>
            <a:ext cx="5879970" cy="220483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312030" y="2348850"/>
            <a:ext cx="5879970" cy="216030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549274"/>
            <a:ext cx="5400545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2204830"/>
            <a:ext cx="5400545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0211-CEB9-4AE2-BD4A-A635A63896E6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3036" y="1860079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 userDrawn="1"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4" name="Rectangle 23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03036" y="1860079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67275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and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8327454" y="3753"/>
            <a:ext cx="3863690" cy="3356990"/>
          </a:xfrm>
          <a:custGeom>
            <a:avLst/>
            <a:gdLst/>
            <a:ahLst/>
            <a:cxnLst/>
            <a:rect l="l" t="t" r="r" b="b"/>
            <a:pathLst>
              <a:path w="3863690" h="3356990">
                <a:moveTo>
                  <a:pt x="0" y="0"/>
                </a:moveTo>
                <a:lnTo>
                  <a:pt x="3863690" y="0"/>
                </a:lnTo>
                <a:lnTo>
                  <a:pt x="3863690" y="472497"/>
                </a:lnTo>
                <a:lnTo>
                  <a:pt x="3732325" y="472497"/>
                </a:lnTo>
                <a:lnTo>
                  <a:pt x="3601186" y="472497"/>
                </a:lnTo>
                <a:lnTo>
                  <a:pt x="3469820" y="472497"/>
                </a:lnTo>
                <a:lnTo>
                  <a:pt x="3338681" y="472497"/>
                </a:lnTo>
                <a:lnTo>
                  <a:pt x="3207316" y="472497"/>
                </a:lnTo>
                <a:lnTo>
                  <a:pt x="3076176" y="472497"/>
                </a:lnTo>
                <a:lnTo>
                  <a:pt x="2944811" y="472497"/>
                </a:lnTo>
                <a:lnTo>
                  <a:pt x="2813672" y="472497"/>
                </a:lnTo>
                <a:lnTo>
                  <a:pt x="2682307" y="472497"/>
                </a:lnTo>
                <a:lnTo>
                  <a:pt x="2550941" y="472497"/>
                </a:lnTo>
                <a:lnTo>
                  <a:pt x="2419802" y="472497"/>
                </a:lnTo>
                <a:lnTo>
                  <a:pt x="2288437" y="472497"/>
                </a:lnTo>
                <a:lnTo>
                  <a:pt x="2157298" y="472497"/>
                </a:lnTo>
                <a:lnTo>
                  <a:pt x="2025932" y="472497"/>
                </a:lnTo>
                <a:lnTo>
                  <a:pt x="1894793" y="472497"/>
                </a:lnTo>
                <a:lnTo>
                  <a:pt x="1763428" y="472497"/>
                </a:lnTo>
                <a:lnTo>
                  <a:pt x="1763428" y="589462"/>
                </a:lnTo>
                <a:lnTo>
                  <a:pt x="1763428" y="706427"/>
                </a:lnTo>
                <a:lnTo>
                  <a:pt x="1763428" y="823618"/>
                </a:lnTo>
                <a:lnTo>
                  <a:pt x="1763428" y="940810"/>
                </a:lnTo>
                <a:lnTo>
                  <a:pt x="1894793" y="940810"/>
                </a:lnTo>
                <a:lnTo>
                  <a:pt x="2025932" y="940810"/>
                </a:lnTo>
                <a:lnTo>
                  <a:pt x="2157298" y="940810"/>
                </a:lnTo>
                <a:lnTo>
                  <a:pt x="2288437" y="940810"/>
                </a:lnTo>
                <a:lnTo>
                  <a:pt x="2419802" y="940810"/>
                </a:lnTo>
                <a:lnTo>
                  <a:pt x="2550941" y="940810"/>
                </a:lnTo>
                <a:lnTo>
                  <a:pt x="2682307" y="940810"/>
                </a:lnTo>
                <a:lnTo>
                  <a:pt x="2813672" y="940810"/>
                </a:lnTo>
                <a:lnTo>
                  <a:pt x="2944811" y="940810"/>
                </a:lnTo>
                <a:lnTo>
                  <a:pt x="3076176" y="940810"/>
                </a:lnTo>
                <a:lnTo>
                  <a:pt x="3207316" y="940810"/>
                </a:lnTo>
                <a:lnTo>
                  <a:pt x="3338681" y="940810"/>
                </a:lnTo>
                <a:lnTo>
                  <a:pt x="3469820" y="940810"/>
                </a:lnTo>
                <a:lnTo>
                  <a:pt x="3601186" y="940810"/>
                </a:lnTo>
                <a:lnTo>
                  <a:pt x="3732325" y="940810"/>
                </a:lnTo>
                <a:lnTo>
                  <a:pt x="3863690" y="940810"/>
                </a:lnTo>
                <a:lnTo>
                  <a:pt x="3863690" y="3356990"/>
                </a:lnTo>
                <a:lnTo>
                  <a:pt x="0" y="33569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8327454" y="3501010"/>
            <a:ext cx="386369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8714" y="3501010"/>
            <a:ext cx="385412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8714" y="-13478"/>
            <a:ext cx="385412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26" name="Group 25"/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27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3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328310" y="3753"/>
            <a:ext cx="3863690" cy="3356990"/>
          </a:xfrm>
          <a:custGeom>
            <a:avLst/>
            <a:gdLst/>
            <a:ahLst/>
            <a:cxnLst/>
            <a:rect l="l" t="t" r="r" b="b"/>
            <a:pathLst>
              <a:path w="3863690" h="3356990">
                <a:moveTo>
                  <a:pt x="0" y="0"/>
                </a:moveTo>
                <a:lnTo>
                  <a:pt x="3863690" y="0"/>
                </a:lnTo>
                <a:lnTo>
                  <a:pt x="3863690" y="472497"/>
                </a:lnTo>
                <a:lnTo>
                  <a:pt x="3732325" y="472497"/>
                </a:lnTo>
                <a:lnTo>
                  <a:pt x="3601186" y="472497"/>
                </a:lnTo>
                <a:lnTo>
                  <a:pt x="3469820" y="472497"/>
                </a:lnTo>
                <a:lnTo>
                  <a:pt x="3338681" y="472497"/>
                </a:lnTo>
                <a:lnTo>
                  <a:pt x="3207316" y="472497"/>
                </a:lnTo>
                <a:lnTo>
                  <a:pt x="3076176" y="472497"/>
                </a:lnTo>
                <a:lnTo>
                  <a:pt x="2944811" y="472497"/>
                </a:lnTo>
                <a:lnTo>
                  <a:pt x="2813672" y="472497"/>
                </a:lnTo>
                <a:lnTo>
                  <a:pt x="2682307" y="472497"/>
                </a:lnTo>
                <a:lnTo>
                  <a:pt x="2550941" y="472497"/>
                </a:lnTo>
                <a:lnTo>
                  <a:pt x="2419802" y="472497"/>
                </a:lnTo>
                <a:lnTo>
                  <a:pt x="2288437" y="472497"/>
                </a:lnTo>
                <a:lnTo>
                  <a:pt x="2157298" y="472497"/>
                </a:lnTo>
                <a:lnTo>
                  <a:pt x="2025932" y="472497"/>
                </a:lnTo>
                <a:lnTo>
                  <a:pt x="1894793" y="472497"/>
                </a:lnTo>
                <a:lnTo>
                  <a:pt x="1763428" y="472497"/>
                </a:lnTo>
                <a:lnTo>
                  <a:pt x="1763428" y="589462"/>
                </a:lnTo>
                <a:lnTo>
                  <a:pt x="1763428" y="706427"/>
                </a:lnTo>
                <a:lnTo>
                  <a:pt x="1763428" y="823618"/>
                </a:lnTo>
                <a:lnTo>
                  <a:pt x="1763428" y="940810"/>
                </a:lnTo>
                <a:lnTo>
                  <a:pt x="1894793" y="940810"/>
                </a:lnTo>
                <a:lnTo>
                  <a:pt x="2025932" y="940810"/>
                </a:lnTo>
                <a:lnTo>
                  <a:pt x="2157298" y="940810"/>
                </a:lnTo>
                <a:lnTo>
                  <a:pt x="2288437" y="940810"/>
                </a:lnTo>
                <a:lnTo>
                  <a:pt x="2419802" y="940810"/>
                </a:lnTo>
                <a:lnTo>
                  <a:pt x="2550941" y="940810"/>
                </a:lnTo>
                <a:lnTo>
                  <a:pt x="2682307" y="940810"/>
                </a:lnTo>
                <a:lnTo>
                  <a:pt x="2813672" y="940810"/>
                </a:lnTo>
                <a:lnTo>
                  <a:pt x="2944811" y="940810"/>
                </a:lnTo>
                <a:lnTo>
                  <a:pt x="3076176" y="940810"/>
                </a:lnTo>
                <a:lnTo>
                  <a:pt x="3207316" y="940810"/>
                </a:lnTo>
                <a:lnTo>
                  <a:pt x="3338681" y="940810"/>
                </a:lnTo>
                <a:lnTo>
                  <a:pt x="3469820" y="940810"/>
                </a:lnTo>
                <a:lnTo>
                  <a:pt x="3601186" y="940810"/>
                </a:lnTo>
                <a:lnTo>
                  <a:pt x="3732325" y="940810"/>
                </a:lnTo>
                <a:lnTo>
                  <a:pt x="3863690" y="940810"/>
                </a:lnTo>
                <a:lnTo>
                  <a:pt x="3863690" y="3356990"/>
                </a:lnTo>
                <a:lnTo>
                  <a:pt x="0" y="33569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760" y="549275"/>
            <a:ext cx="3456480" cy="935455"/>
          </a:xfrm>
        </p:spPr>
        <p:txBody>
          <a:bodyPr/>
          <a:lstStyle>
            <a:lvl1pPr algn="ctr"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8940-234B-4FC1-ACD1-999F08719AB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28310" y="3501010"/>
            <a:ext cx="386369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570" y="3501010"/>
            <a:ext cx="385412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570" y="-13478"/>
            <a:ext cx="385412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367760" y="1628775"/>
            <a:ext cx="3456480" cy="4104545"/>
          </a:xfrm>
          <a:noFill/>
        </p:spPr>
        <p:txBody>
          <a:bodyPr/>
          <a:lstStyle>
            <a:lvl1pPr>
              <a:defRPr sz="1400" baseline="0"/>
            </a:lvl1pPr>
          </a:lstStyle>
          <a:p>
            <a:r>
              <a:rPr lang="fi-FI" dirty="0"/>
              <a:t>Embed Picture in .png format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367213" y="5877340"/>
            <a:ext cx="3457575" cy="504070"/>
          </a:xfrm>
        </p:spPr>
        <p:txBody>
          <a:bodyPr/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65182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549275"/>
            <a:ext cx="5400545" cy="935456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FB27-A192-4E87-AD23-1B4ED745A3F9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12030" y="0"/>
            <a:ext cx="5879970" cy="3356990"/>
          </a:xfrm>
          <a:custGeom>
            <a:avLst/>
            <a:gdLst/>
            <a:ahLst/>
            <a:cxnLst/>
            <a:rect l="l" t="t" r="r" b="b"/>
            <a:pathLst>
              <a:path w="5879970" h="3356990">
                <a:moveTo>
                  <a:pt x="0" y="0"/>
                </a:moveTo>
                <a:lnTo>
                  <a:pt x="5879970" y="0"/>
                </a:lnTo>
                <a:lnTo>
                  <a:pt x="5879970" y="476250"/>
                </a:lnTo>
                <a:lnTo>
                  <a:pt x="5748605" y="476250"/>
                </a:lnTo>
                <a:lnTo>
                  <a:pt x="5617466" y="476250"/>
                </a:lnTo>
                <a:lnTo>
                  <a:pt x="5486100" y="476250"/>
                </a:lnTo>
                <a:lnTo>
                  <a:pt x="5354961" y="476250"/>
                </a:lnTo>
                <a:lnTo>
                  <a:pt x="5223596" y="476250"/>
                </a:lnTo>
                <a:lnTo>
                  <a:pt x="5092456" y="476250"/>
                </a:lnTo>
                <a:lnTo>
                  <a:pt x="4961091" y="476250"/>
                </a:lnTo>
                <a:lnTo>
                  <a:pt x="4829952" y="476250"/>
                </a:lnTo>
                <a:lnTo>
                  <a:pt x="4698587" y="476250"/>
                </a:lnTo>
                <a:lnTo>
                  <a:pt x="4567221" y="476250"/>
                </a:lnTo>
                <a:lnTo>
                  <a:pt x="4436082" y="476250"/>
                </a:lnTo>
                <a:lnTo>
                  <a:pt x="4304717" y="476250"/>
                </a:lnTo>
                <a:lnTo>
                  <a:pt x="4173578" y="476250"/>
                </a:lnTo>
                <a:lnTo>
                  <a:pt x="4042212" y="476250"/>
                </a:lnTo>
                <a:lnTo>
                  <a:pt x="3911073" y="476250"/>
                </a:lnTo>
                <a:lnTo>
                  <a:pt x="3779708" y="476250"/>
                </a:lnTo>
                <a:lnTo>
                  <a:pt x="3779708" y="593215"/>
                </a:lnTo>
                <a:lnTo>
                  <a:pt x="3779708" y="710180"/>
                </a:lnTo>
                <a:lnTo>
                  <a:pt x="3779708" y="827371"/>
                </a:lnTo>
                <a:lnTo>
                  <a:pt x="3779708" y="944563"/>
                </a:lnTo>
                <a:lnTo>
                  <a:pt x="3911073" y="944563"/>
                </a:lnTo>
                <a:lnTo>
                  <a:pt x="4042212" y="944563"/>
                </a:lnTo>
                <a:lnTo>
                  <a:pt x="4173578" y="944563"/>
                </a:lnTo>
                <a:lnTo>
                  <a:pt x="4304717" y="944563"/>
                </a:lnTo>
                <a:lnTo>
                  <a:pt x="4436082" y="944563"/>
                </a:lnTo>
                <a:lnTo>
                  <a:pt x="4567221" y="944563"/>
                </a:lnTo>
                <a:lnTo>
                  <a:pt x="4698587" y="944563"/>
                </a:lnTo>
                <a:lnTo>
                  <a:pt x="4829952" y="944563"/>
                </a:lnTo>
                <a:lnTo>
                  <a:pt x="4961091" y="944563"/>
                </a:lnTo>
                <a:lnTo>
                  <a:pt x="5092456" y="944563"/>
                </a:lnTo>
                <a:lnTo>
                  <a:pt x="5223596" y="944563"/>
                </a:lnTo>
                <a:lnTo>
                  <a:pt x="5354961" y="944563"/>
                </a:lnTo>
                <a:lnTo>
                  <a:pt x="5486100" y="944563"/>
                </a:lnTo>
                <a:lnTo>
                  <a:pt x="5617466" y="944563"/>
                </a:lnTo>
                <a:lnTo>
                  <a:pt x="5748605" y="944563"/>
                </a:lnTo>
                <a:lnTo>
                  <a:pt x="5879970" y="944563"/>
                </a:lnTo>
                <a:lnTo>
                  <a:pt x="5879970" y="3356990"/>
                </a:lnTo>
                <a:lnTo>
                  <a:pt x="0" y="33569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312030" y="3501010"/>
            <a:ext cx="587997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12" name="Group 11"/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5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91862" y="1916743"/>
            <a:ext cx="5388107" cy="4104545"/>
          </a:xfrm>
          <a:noFill/>
        </p:spPr>
        <p:txBody>
          <a:bodyPr/>
          <a:lstStyle>
            <a:lvl1pPr>
              <a:defRPr sz="1400" baseline="0"/>
            </a:lvl1pPr>
          </a:lstStyle>
          <a:p>
            <a:r>
              <a:rPr lang="fi-FI" dirty="0"/>
              <a:t>Embed Picture in .png format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91316" y="6021288"/>
            <a:ext cx="5388654" cy="504070"/>
          </a:xfrm>
        </p:spPr>
        <p:txBody>
          <a:bodyPr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91316" y="1734720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91316" y="1734720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52871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549274"/>
            <a:ext cx="4968546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424" y="2060457"/>
            <a:ext cx="4968547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34C4-EB8A-4D63-9542-A0E7851DA009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857999"/>
          </a:xfrm>
          <a:noFill/>
        </p:spPr>
        <p:txBody>
          <a:bodyPr/>
          <a:lstStyle>
            <a:lvl1pPr>
              <a:defRPr sz="1400" baseline="0"/>
            </a:lvl1pPr>
          </a:lstStyle>
          <a:p>
            <a:r>
              <a:rPr lang="fi-FI" dirty="0"/>
              <a:t>Embed Picture in .png format</a:t>
            </a:r>
          </a:p>
        </p:txBody>
      </p:sp>
    </p:spTree>
    <p:extLst>
      <p:ext uri="{BB962C8B-B14F-4D97-AF65-F5344CB8AC3E}">
        <p14:creationId xmlns:p14="http://schemas.microsoft.com/office/powerpoint/2010/main" val="122019122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01CEC7C-C2CF-4AF5-8949-2AB227D371F5}" type="datetime1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7408" y="4419952"/>
            <a:ext cx="5544621" cy="1530580"/>
          </a:xfrm>
          <a:solidFill>
            <a:schemeClr val="accent1">
              <a:alpha val="90000"/>
            </a:schemeClr>
          </a:solidFill>
        </p:spPr>
        <p:txBody>
          <a:bodyPr lIns="324000" anchor="ctr"/>
          <a:lstStyle>
            <a:lvl1pPr algn="l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4437063"/>
            <a:ext cx="695325" cy="1512887"/>
          </a:xfr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926299"/>
      </p:ext>
    </p:extLst>
  </p:cSld>
  <p:clrMapOvr>
    <a:masterClrMapping/>
  </p:clrMapOvr>
  <p:transition spd="med">
    <p:fade/>
  </p:transition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76250"/>
                </a:lnTo>
                <a:lnTo>
                  <a:pt x="12060635" y="476250"/>
                </a:lnTo>
                <a:lnTo>
                  <a:pt x="11929496" y="476250"/>
                </a:lnTo>
                <a:lnTo>
                  <a:pt x="11798130" y="476250"/>
                </a:lnTo>
                <a:lnTo>
                  <a:pt x="11666991" y="476250"/>
                </a:lnTo>
                <a:lnTo>
                  <a:pt x="11535626" y="476250"/>
                </a:lnTo>
                <a:lnTo>
                  <a:pt x="11404486" y="476250"/>
                </a:lnTo>
                <a:lnTo>
                  <a:pt x="11273121" y="476250"/>
                </a:lnTo>
                <a:lnTo>
                  <a:pt x="11141982" y="476250"/>
                </a:lnTo>
                <a:lnTo>
                  <a:pt x="11010617" y="476250"/>
                </a:lnTo>
                <a:lnTo>
                  <a:pt x="10879251" y="476250"/>
                </a:lnTo>
                <a:lnTo>
                  <a:pt x="10748112" y="476250"/>
                </a:lnTo>
                <a:lnTo>
                  <a:pt x="10616747" y="476250"/>
                </a:lnTo>
                <a:lnTo>
                  <a:pt x="10485608" y="476250"/>
                </a:lnTo>
                <a:lnTo>
                  <a:pt x="10354242" y="476250"/>
                </a:lnTo>
                <a:lnTo>
                  <a:pt x="10223103" y="476250"/>
                </a:lnTo>
                <a:lnTo>
                  <a:pt x="10091738" y="476250"/>
                </a:lnTo>
                <a:lnTo>
                  <a:pt x="10091738" y="593215"/>
                </a:lnTo>
                <a:lnTo>
                  <a:pt x="10091738" y="710180"/>
                </a:lnTo>
                <a:lnTo>
                  <a:pt x="10091738" y="827371"/>
                </a:lnTo>
                <a:lnTo>
                  <a:pt x="10091738" y="944563"/>
                </a:lnTo>
                <a:lnTo>
                  <a:pt x="10223103" y="944563"/>
                </a:lnTo>
                <a:lnTo>
                  <a:pt x="10354242" y="944563"/>
                </a:lnTo>
                <a:lnTo>
                  <a:pt x="10485608" y="944563"/>
                </a:lnTo>
                <a:lnTo>
                  <a:pt x="10616747" y="944563"/>
                </a:lnTo>
                <a:lnTo>
                  <a:pt x="10748112" y="944563"/>
                </a:lnTo>
                <a:lnTo>
                  <a:pt x="10879251" y="944563"/>
                </a:lnTo>
                <a:lnTo>
                  <a:pt x="11010617" y="944563"/>
                </a:lnTo>
                <a:lnTo>
                  <a:pt x="11141982" y="944563"/>
                </a:lnTo>
                <a:lnTo>
                  <a:pt x="11273121" y="944563"/>
                </a:lnTo>
                <a:lnTo>
                  <a:pt x="11404486" y="944563"/>
                </a:lnTo>
                <a:lnTo>
                  <a:pt x="11535626" y="944563"/>
                </a:lnTo>
                <a:lnTo>
                  <a:pt x="11666991" y="944563"/>
                </a:lnTo>
                <a:lnTo>
                  <a:pt x="11798130" y="944563"/>
                </a:lnTo>
                <a:lnTo>
                  <a:pt x="11929496" y="944563"/>
                </a:lnTo>
                <a:lnTo>
                  <a:pt x="12060635" y="944563"/>
                </a:lnTo>
                <a:lnTo>
                  <a:pt x="12192000" y="944563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3B0AB3A-9A08-4638-B5C9-DCBB31FC3396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43387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76250"/>
                </a:lnTo>
                <a:lnTo>
                  <a:pt x="12060635" y="476250"/>
                </a:lnTo>
                <a:lnTo>
                  <a:pt x="11929496" y="476250"/>
                </a:lnTo>
                <a:lnTo>
                  <a:pt x="11798130" y="476250"/>
                </a:lnTo>
                <a:lnTo>
                  <a:pt x="11666991" y="476250"/>
                </a:lnTo>
                <a:lnTo>
                  <a:pt x="11535626" y="476250"/>
                </a:lnTo>
                <a:lnTo>
                  <a:pt x="11404486" y="476250"/>
                </a:lnTo>
                <a:lnTo>
                  <a:pt x="11273121" y="476250"/>
                </a:lnTo>
                <a:lnTo>
                  <a:pt x="11141982" y="476250"/>
                </a:lnTo>
                <a:lnTo>
                  <a:pt x="11010617" y="476250"/>
                </a:lnTo>
                <a:lnTo>
                  <a:pt x="10879251" y="476250"/>
                </a:lnTo>
                <a:lnTo>
                  <a:pt x="10748112" y="476250"/>
                </a:lnTo>
                <a:lnTo>
                  <a:pt x="10616747" y="476250"/>
                </a:lnTo>
                <a:lnTo>
                  <a:pt x="10485608" y="476250"/>
                </a:lnTo>
                <a:lnTo>
                  <a:pt x="10354242" y="476250"/>
                </a:lnTo>
                <a:lnTo>
                  <a:pt x="10223103" y="476250"/>
                </a:lnTo>
                <a:lnTo>
                  <a:pt x="10091738" y="476250"/>
                </a:lnTo>
                <a:lnTo>
                  <a:pt x="10091738" y="593215"/>
                </a:lnTo>
                <a:lnTo>
                  <a:pt x="10091738" y="710180"/>
                </a:lnTo>
                <a:lnTo>
                  <a:pt x="10091738" y="827371"/>
                </a:lnTo>
                <a:lnTo>
                  <a:pt x="10091738" y="944563"/>
                </a:lnTo>
                <a:lnTo>
                  <a:pt x="10223103" y="944563"/>
                </a:lnTo>
                <a:lnTo>
                  <a:pt x="10354242" y="944563"/>
                </a:lnTo>
                <a:lnTo>
                  <a:pt x="10485608" y="944563"/>
                </a:lnTo>
                <a:lnTo>
                  <a:pt x="10616747" y="944563"/>
                </a:lnTo>
                <a:lnTo>
                  <a:pt x="10748112" y="944563"/>
                </a:lnTo>
                <a:lnTo>
                  <a:pt x="10879251" y="944563"/>
                </a:lnTo>
                <a:lnTo>
                  <a:pt x="11010617" y="944563"/>
                </a:lnTo>
                <a:lnTo>
                  <a:pt x="11141982" y="944563"/>
                </a:lnTo>
                <a:lnTo>
                  <a:pt x="11273121" y="944563"/>
                </a:lnTo>
                <a:lnTo>
                  <a:pt x="11404486" y="944563"/>
                </a:lnTo>
                <a:lnTo>
                  <a:pt x="11535626" y="944563"/>
                </a:lnTo>
                <a:lnTo>
                  <a:pt x="11666991" y="944563"/>
                </a:lnTo>
                <a:lnTo>
                  <a:pt x="11798130" y="944563"/>
                </a:lnTo>
                <a:lnTo>
                  <a:pt x="11929496" y="944563"/>
                </a:lnTo>
                <a:lnTo>
                  <a:pt x="12060635" y="944563"/>
                </a:lnTo>
                <a:lnTo>
                  <a:pt x="12192000" y="944563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5506CC8-4FB9-43AD-9700-98D3E8D2A113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61430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media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B01A5BB-87E6-4307-B809-6F2664CBC249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86891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ogan and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E1A0DC5-B412-46D0-9671-B105A54B0EFA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79425" y="2276840"/>
            <a:ext cx="11233150" cy="2303462"/>
          </a:xfrm>
        </p:spPr>
        <p:txBody>
          <a:bodyPr anchor="ctr" anchorCtr="0"/>
          <a:lstStyle>
            <a:lvl1pPr algn="ctr">
              <a:lnSpc>
                <a:spcPct val="95000"/>
              </a:lnSpc>
              <a:spcBef>
                <a:spcPts val="0"/>
              </a:spcBef>
              <a:defRPr sz="2400" b="1" spc="-30"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807813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D73A093-BCE0-4CEB-A98B-DE2ADB113129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4149100"/>
            <a:ext cx="12192000" cy="1800250"/>
          </a:xfrm>
          <a:solidFill>
            <a:schemeClr val="accent1">
              <a:alpha val="85000"/>
            </a:schemeClr>
          </a:solidFill>
        </p:spPr>
        <p:txBody>
          <a:bodyPr wrap="square" lIns="8064000" tIns="576000" rIns="504000" bIns="576000" anchor="ctr" anchorCtr="0"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4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Contact details here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67760" y="4149100"/>
            <a:ext cx="3455857" cy="1800850"/>
          </a:xfrm>
        </p:spPr>
        <p:txBody>
          <a:bodyPr tIns="360000" bIns="360000" anchor="ctr" anchorCtr="0"/>
          <a:lstStyle>
            <a:lvl1pPr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defRPr sz="2000" i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Clr>
                <a:schemeClr val="bg1"/>
              </a:buCl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4149100"/>
            <a:ext cx="3671887" cy="1800850"/>
          </a:xfrm>
        </p:spPr>
        <p:txBody>
          <a:bodyPr tIns="360000" bIns="360000" anchor="ctr" anchorCtr="0"/>
          <a:lstStyle>
            <a:lvl1pPr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defRPr sz="4800" i="1" cap="all" spc="-50"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6039600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B02A1BC-54DA-4A7E-8BE7-30C3409D39EB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7408" y="4419952"/>
            <a:ext cx="5544621" cy="1530580"/>
          </a:xfrm>
          <a:solidFill>
            <a:schemeClr val="tx1">
              <a:alpha val="90000"/>
            </a:schemeClr>
          </a:solidFill>
        </p:spPr>
        <p:txBody>
          <a:bodyPr lIns="324000" anchor="ctr"/>
          <a:lstStyle>
            <a:lvl1pPr algn="l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8" name="SmartArt Placeholder 7"/>
          <p:cNvSpPr>
            <a:spLocks noGrp="1"/>
          </p:cNvSpPr>
          <p:nvPr>
            <p:ph type="dgm" sz="quarter" idx="14"/>
          </p:nvPr>
        </p:nvSpPr>
        <p:spPr>
          <a:xfrm>
            <a:off x="0" y="4419600"/>
            <a:ext cx="695325" cy="1530350"/>
          </a:xfrm>
          <a:solidFill>
            <a:schemeClr val="accent1"/>
          </a:solidFill>
        </p:spPr>
        <p:txBody>
          <a:bodyPr/>
          <a:lstStyle/>
          <a:p>
            <a:endParaRPr lang="de-DE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37452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B02A1BC-54DA-4A7E-8BE7-30C3409D39EB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martArt Placeholder 9"/>
          <p:cNvSpPr>
            <a:spLocks noGrp="1"/>
          </p:cNvSpPr>
          <p:nvPr>
            <p:ph type="dgm" sz="quarter" idx="14"/>
          </p:nvPr>
        </p:nvSpPr>
        <p:spPr>
          <a:xfrm>
            <a:off x="0" y="4419600"/>
            <a:ext cx="695325" cy="15303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7408" y="4419952"/>
            <a:ext cx="5544621" cy="1530580"/>
          </a:xfrm>
          <a:solidFill>
            <a:schemeClr val="accent1">
              <a:alpha val="90000"/>
            </a:schemeClr>
          </a:solidFill>
        </p:spPr>
        <p:txBody>
          <a:bodyPr lIns="324000" anchor="ctr"/>
          <a:lstStyle>
            <a:lvl1pPr algn="l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49705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B02A1BC-54DA-4A7E-8BE7-30C3409D39EB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martArt Placeholder 9"/>
          <p:cNvSpPr>
            <a:spLocks noGrp="1"/>
          </p:cNvSpPr>
          <p:nvPr>
            <p:ph type="dgm" sz="quarter" idx="14"/>
          </p:nvPr>
        </p:nvSpPr>
        <p:spPr>
          <a:xfrm>
            <a:off x="0" y="4419600"/>
            <a:ext cx="695325" cy="15303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7408" y="4419952"/>
            <a:ext cx="5544621" cy="1530580"/>
          </a:xfrm>
          <a:solidFill>
            <a:schemeClr val="accent1">
              <a:alpha val="90000"/>
            </a:schemeClr>
          </a:solidFill>
        </p:spPr>
        <p:txBody>
          <a:bodyPr lIns="324000" anchor="ctr"/>
          <a:lstStyle>
            <a:lvl1pPr algn="l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31757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B02A1BC-54DA-4A7E-8BE7-30C3409D39EB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martArt Placeholder 9"/>
          <p:cNvSpPr>
            <a:spLocks noGrp="1"/>
          </p:cNvSpPr>
          <p:nvPr>
            <p:ph type="dgm" sz="quarter" idx="14"/>
          </p:nvPr>
        </p:nvSpPr>
        <p:spPr>
          <a:xfrm>
            <a:off x="0" y="4419600"/>
            <a:ext cx="695325" cy="15303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7408" y="4419952"/>
            <a:ext cx="5544621" cy="1530580"/>
          </a:xfrm>
          <a:solidFill>
            <a:schemeClr val="accent1">
              <a:alpha val="90000"/>
            </a:schemeClr>
          </a:solidFill>
        </p:spPr>
        <p:txBody>
          <a:bodyPr lIns="324000" anchor="ctr"/>
          <a:lstStyle>
            <a:lvl1pPr algn="l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90382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titl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EBF3423-B64D-41D9-BD60-EF872405CA3F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4613651" y="2924944"/>
            <a:ext cx="2964698" cy="504000"/>
          </a:xfrm>
          <a:custGeom>
            <a:avLst/>
            <a:gdLst>
              <a:gd name="T0" fmla="*/ 6161 w 6297"/>
              <a:gd name="T1" fmla="*/ 109 h 1072"/>
              <a:gd name="T2" fmla="*/ 6145 w 6297"/>
              <a:gd name="T3" fmla="*/ 143 h 1072"/>
              <a:gd name="T4" fmla="*/ 6143 w 6297"/>
              <a:gd name="T5" fmla="*/ 180 h 1072"/>
              <a:gd name="T6" fmla="*/ 6159 w 6297"/>
              <a:gd name="T7" fmla="*/ 214 h 1072"/>
              <a:gd name="T8" fmla="*/ 6194 w 6297"/>
              <a:gd name="T9" fmla="*/ 205 h 1072"/>
              <a:gd name="T10" fmla="*/ 6161 w 6297"/>
              <a:gd name="T11" fmla="*/ 166 h 1072"/>
              <a:gd name="T12" fmla="*/ 6199 w 6297"/>
              <a:gd name="T13" fmla="*/ 132 h 1072"/>
              <a:gd name="T14" fmla="*/ 6188 w 6297"/>
              <a:gd name="T15" fmla="*/ 84 h 1072"/>
              <a:gd name="T16" fmla="*/ 6064 w 6297"/>
              <a:gd name="T17" fmla="*/ 66 h 1072"/>
              <a:gd name="T18" fmla="*/ 6083 w 6297"/>
              <a:gd name="T19" fmla="*/ 295 h 1072"/>
              <a:gd name="T20" fmla="*/ 6012 w 6297"/>
              <a:gd name="T21" fmla="*/ 237 h 1072"/>
              <a:gd name="T22" fmla="*/ 5993 w 6297"/>
              <a:gd name="T23" fmla="*/ 173 h 1072"/>
              <a:gd name="T24" fmla="*/ 6012 w 6297"/>
              <a:gd name="T25" fmla="*/ 95 h 1072"/>
              <a:gd name="T26" fmla="*/ 6077 w 6297"/>
              <a:gd name="T27" fmla="*/ 41 h 1072"/>
              <a:gd name="T28" fmla="*/ 6171 w 6297"/>
              <a:gd name="T29" fmla="*/ 35 h 1072"/>
              <a:gd name="T30" fmla="*/ 6236 w 6297"/>
              <a:gd name="T31" fmla="*/ 80 h 1072"/>
              <a:gd name="T32" fmla="*/ 6265 w 6297"/>
              <a:gd name="T33" fmla="*/ 138 h 1072"/>
              <a:gd name="T34" fmla="*/ 6251 w 6297"/>
              <a:gd name="T35" fmla="*/ 231 h 1072"/>
              <a:gd name="T36" fmla="*/ 6196 w 6297"/>
              <a:gd name="T37" fmla="*/ 286 h 1072"/>
              <a:gd name="T38" fmla="*/ 6130 w 6297"/>
              <a:gd name="T39" fmla="*/ 303 h 1072"/>
              <a:gd name="T40" fmla="*/ 6192 w 6297"/>
              <a:gd name="T41" fmla="*/ 320 h 1072"/>
              <a:gd name="T42" fmla="*/ 6264 w 6297"/>
              <a:gd name="T43" fmla="*/ 266 h 1072"/>
              <a:gd name="T44" fmla="*/ 6295 w 6297"/>
              <a:gd name="T45" fmla="*/ 191 h 1072"/>
              <a:gd name="T46" fmla="*/ 6285 w 6297"/>
              <a:gd name="T47" fmla="*/ 105 h 1072"/>
              <a:gd name="T48" fmla="*/ 6224 w 6297"/>
              <a:gd name="T49" fmla="*/ 28 h 1072"/>
              <a:gd name="T50" fmla="*/ 6148 w 6297"/>
              <a:gd name="T51" fmla="*/ 1 h 1072"/>
              <a:gd name="T52" fmla="*/ 6050 w 6297"/>
              <a:gd name="T53" fmla="*/ 20 h 1072"/>
              <a:gd name="T54" fmla="*/ 5987 w 6297"/>
              <a:gd name="T55" fmla="*/ 80 h 1072"/>
              <a:gd name="T56" fmla="*/ 5963 w 6297"/>
              <a:gd name="T57" fmla="*/ 166 h 1072"/>
              <a:gd name="T58" fmla="*/ 5983 w 6297"/>
              <a:gd name="T59" fmla="*/ 245 h 1072"/>
              <a:gd name="T60" fmla="*/ 6037 w 6297"/>
              <a:gd name="T61" fmla="*/ 304 h 1072"/>
              <a:gd name="T62" fmla="*/ 6113 w 6297"/>
              <a:gd name="T63" fmla="*/ 332 h 1072"/>
              <a:gd name="T64" fmla="*/ 3807 w 6297"/>
              <a:gd name="T65" fmla="*/ 80 h 1072"/>
              <a:gd name="T66" fmla="*/ 3906 w 6297"/>
              <a:gd name="T67" fmla="*/ 141 h 1072"/>
              <a:gd name="T68" fmla="*/ 3963 w 6297"/>
              <a:gd name="T69" fmla="*/ 218 h 1072"/>
              <a:gd name="T70" fmla="*/ 3117 w 6297"/>
              <a:gd name="T71" fmla="*/ 304 h 1072"/>
              <a:gd name="T72" fmla="*/ 3392 w 6297"/>
              <a:gd name="T73" fmla="*/ 678 h 1072"/>
              <a:gd name="T74" fmla="*/ 3472 w 6297"/>
              <a:gd name="T75" fmla="*/ 689 h 1072"/>
              <a:gd name="T76" fmla="*/ 3511 w 6297"/>
              <a:gd name="T77" fmla="*/ 759 h 1072"/>
              <a:gd name="T78" fmla="*/ 3859 w 6297"/>
              <a:gd name="T79" fmla="*/ 863 h 1072"/>
              <a:gd name="T80" fmla="*/ 3817 w 6297"/>
              <a:gd name="T81" fmla="*/ 658 h 1072"/>
              <a:gd name="T82" fmla="*/ 3766 w 6297"/>
              <a:gd name="T83" fmla="*/ 588 h 1072"/>
              <a:gd name="T84" fmla="*/ 3899 w 6297"/>
              <a:gd name="T85" fmla="*/ 500 h 1072"/>
              <a:gd name="T86" fmla="*/ 3957 w 6297"/>
              <a:gd name="T87" fmla="*/ 408 h 1072"/>
              <a:gd name="T88" fmla="*/ 3974 w 6297"/>
              <a:gd name="T89" fmla="*/ 304 h 1072"/>
              <a:gd name="T90" fmla="*/ 3643 w 6297"/>
              <a:gd name="T91" fmla="*/ 387 h 1072"/>
              <a:gd name="T92" fmla="*/ 3616 w 6297"/>
              <a:gd name="T93" fmla="*/ 443 h 1072"/>
              <a:gd name="T94" fmla="*/ 3522 w 6297"/>
              <a:gd name="T95" fmla="*/ 485 h 1072"/>
              <a:gd name="T96" fmla="*/ 3432 w 6297"/>
              <a:gd name="T97" fmla="*/ 304 h 1072"/>
              <a:gd name="T98" fmla="*/ 2282 w 6297"/>
              <a:gd name="T99" fmla="*/ 446 h 1072"/>
              <a:gd name="T100" fmla="*/ 4895 w 6297"/>
              <a:gd name="T101" fmla="*/ 895 h 1072"/>
              <a:gd name="T102" fmla="*/ 4219 w 6297"/>
              <a:gd name="T103" fmla="*/ 304 h 1072"/>
              <a:gd name="T104" fmla="*/ 2417 w 6297"/>
              <a:gd name="T105" fmla="*/ 304 h 1072"/>
              <a:gd name="T106" fmla="*/ 2417 w 6297"/>
              <a:gd name="T107" fmla="*/ 304 h 1072"/>
              <a:gd name="T108" fmla="*/ 35 w 6297"/>
              <a:gd name="T109" fmla="*/ 894 h 1072"/>
              <a:gd name="T110" fmla="*/ 1376 w 6297"/>
              <a:gd name="T111" fmla="*/ 1070 h 1072"/>
              <a:gd name="T112" fmla="*/ 2120 w 6297"/>
              <a:gd name="T113" fmla="*/ 893 h 1072"/>
              <a:gd name="T114" fmla="*/ 565 w 6297"/>
              <a:gd name="T115" fmla="*/ 305 h 1072"/>
              <a:gd name="T116" fmla="*/ 5273 w 6297"/>
              <a:gd name="T117" fmla="*/ 249 h 1072"/>
              <a:gd name="T118" fmla="*/ 1893 w 6297"/>
              <a:gd name="T119" fmla="*/ 76 h 1072"/>
              <a:gd name="T120" fmla="*/ 200 w 6297"/>
              <a:gd name="T121" fmla="*/ 7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297" h="1072">
                <a:moveTo>
                  <a:pt x="6095" y="146"/>
                </a:moveTo>
                <a:lnTo>
                  <a:pt x="6095" y="96"/>
                </a:lnTo>
                <a:lnTo>
                  <a:pt x="6131" y="96"/>
                </a:lnTo>
                <a:lnTo>
                  <a:pt x="6141" y="97"/>
                </a:lnTo>
                <a:lnTo>
                  <a:pt x="6147" y="98"/>
                </a:lnTo>
                <a:lnTo>
                  <a:pt x="6152" y="100"/>
                </a:lnTo>
                <a:lnTo>
                  <a:pt x="6156" y="102"/>
                </a:lnTo>
                <a:lnTo>
                  <a:pt x="6159" y="105"/>
                </a:lnTo>
                <a:lnTo>
                  <a:pt x="6161" y="109"/>
                </a:lnTo>
                <a:lnTo>
                  <a:pt x="6162" y="114"/>
                </a:lnTo>
                <a:lnTo>
                  <a:pt x="6163" y="119"/>
                </a:lnTo>
                <a:lnTo>
                  <a:pt x="6162" y="124"/>
                </a:lnTo>
                <a:lnTo>
                  <a:pt x="6161" y="129"/>
                </a:lnTo>
                <a:lnTo>
                  <a:pt x="6159" y="134"/>
                </a:lnTo>
                <a:lnTo>
                  <a:pt x="6158" y="136"/>
                </a:lnTo>
                <a:lnTo>
                  <a:pt x="6156" y="138"/>
                </a:lnTo>
                <a:lnTo>
                  <a:pt x="6151" y="141"/>
                </a:lnTo>
                <a:lnTo>
                  <a:pt x="6145" y="143"/>
                </a:lnTo>
                <a:lnTo>
                  <a:pt x="6137" y="145"/>
                </a:lnTo>
                <a:lnTo>
                  <a:pt x="6132" y="146"/>
                </a:lnTo>
                <a:lnTo>
                  <a:pt x="6127" y="146"/>
                </a:lnTo>
                <a:lnTo>
                  <a:pt x="6095" y="146"/>
                </a:lnTo>
                <a:close/>
                <a:moveTo>
                  <a:pt x="6121" y="177"/>
                </a:moveTo>
                <a:lnTo>
                  <a:pt x="6128" y="177"/>
                </a:lnTo>
                <a:lnTo>
                  <a:pt x="6136" y="178"/>
                </a:lnTo>
                <a:lnTo>
                  <a:pt x="6139" y="179"/>
                </a:lnTo>
                <a:lnTo>
                  <a:pt x="6143" y="180"/>
                </a:lnTo>
                <a:lnTo>
                  <a:pt x="6146" y="182"/>
                </a:lnTo>
                <a:lnTo>
                  <a:pt x="6149" y="185"/>
                </a:lnTo>
                <a:lnTo>
                  <a:pt x="6151" y="187"/>
                </a:lnTo>
                <a:lnTo>
                  <a:pt x="6152" y="189"/>
                </a:lnTo>
                <a:lnTo>
                  <a:pt x="6154" y="193"/>
                </a:lnTo>
                <a:lnTo>
                  <a:pt x="6156" y="198"/>
                </a:lnTo>
                <a:lnTo>
                  <a:pt x="6157" y="203"/>
                </a:lnTo>
                <a:lnTo>
                  <a:pt x="6158" y="208"/>
                </a:lnTo>
                <a:lnTo>
                  <a:pt x="6159" y="214"/>
                </a:lnTo>
                <a:lnTo>
                  <a:pt x="6160" y="227"/>
                </a:lnTo>
                <a:lnTo>
                  <a:pt x="6163" y="244"/>
                </a:lnTo>
                <a:lnTo>
                  <a:pt x="6167" y="261"/>
                </a:lnTo>
                <a:lnTo>
                  <a:pt x="6206" y="261"/>
                </a:lnTo>
                <a:lnTo>
                  <a:pt x="6203" y="254"/>
                </a:lnTo>
                <a:lnTo>
                  <a:pt x="6201" y="247"/>
                </a:lnTo>
                <a:lnTo>
                  <a:pt x="6199" y="233"/>
                </a:lnTo>
                <a:lnTo>
                  <a:pt x="6196" y="218"/>
                </a:lnTo>
                <a:lnTo>
                  <a:pt x="6194" y="205"/>
                </a:lnTo>
                <a:lnTo>
                  <a:pt x="6192" y="191"/>
                </a:lnTo>
                <a:lnTo>
                  <a:pt x="6190" y="185"/>
                </a:lnTo>
                <a:lnTo>
                  <a:pt x="6187" y="179"/>
                </a:lnTo>
                <a:lnTo>
                  <a:pt x="6185" y="177"/>
                </a:lnTo>
                <a:lnTo>
                  <a:pt x="6183" y="175"/>
                </a:lnTo>
                <a:lnTo>
                  <a:pt x="6177" y="171"/>
                </a:lnTo>
                <a:lnTo>
                  <a:pt x="6173" y="170"/>
                </a:lnTo>
                <a:lnTo>
                  <a:pt x="6170" y="168"/>
                </a:lnTo>
                <a:lnTo>
                  <a:pt x="6161" y="166"/>
                </a:lnTo>
                <a:lnTo>
                  <a:pt x="6170" y="163"/>
                </a:lnTo>
                <a:lnTo>
                  <a:pt x="6174" y="162"/>
                </a:lnTo>
                <a:lnTo>
                  <a:pt x="6179" y="160"/>
                </a:lnTo>
                <a:lnTo>
                  <a:pt x="6185" y="155"/>
                </a:lnTo>
                <a:lnTo>
                  <a:pt x="6191" y="150"/>
                </a:lnTo>
                <a:lnTo>
                  <a:pt x="6193" y="146"/>
                </a:lnTo>
                <a:lnTo>
                  <a:pt x="6195" y="142"/>
                </a:lnTo>
                <a:lnTo>
                  <a:pt x="6198" y="136"/>
                </a:lnTo>
                <a:lnTo>
                  <a:pt x="6199" y="132"/>
                </a:lnTo>
                <a:lnTo>
                  <a:pt x="6200" y="128"/>
                </a:lnTo>
                <a:lnTo>
                  <a:pt x="6201" y="124"/>
                </a:lnTo>
                <a:lnTo>
                  <a:pt x="6201" y="120"/>
                </a:lnTo>
                <a:lnTo>
                  <a:pt x="6200" y="113"/>
                </a:lnTo>
                <a:lnTo>
                  <a:pt x="6199" y="105"/>
                </a:lnTo>
                <a:lnTo>
                  <a:pt x="6197" y="98"/>
                </a:lnTo>
                <a:lnTo>
                  <a:pt x="6195" y="93"/>
                </a:lnTo>
                <a:lnTo>
                  <a:pt x="6191" y="88"/>
                </a:lnTo>
                <a:lnTo>
                  <a:pt x="6188" y="84"/>
                </a:lnTo>
                <a:lnTo>
                  <a:pt x="6183" y="80"/>
                </a:lnTo>
                <a:lnTo>
                  <a:pt x="6177" y="77"/>
                </a:lnTo>
                <a:lnTo>
                  <a:pt x="6172" y="73"/>
                </a:lnTo>
                <a:lnTo>
                  <a:pt x="6167" y="71"/>
                </a:lnTo>
                <a:lnTo>
                  <a:pt x="6161" y="69"/>
                </a:lnTo>
                <a:lnTo>
                  <a:pt x="6154" y="68"/>
                </a:lnTo>
                <a:lnTo>
                  <a:pt x="6142" y="66"/>
                </a:lnTo>
                <a:lnTo>
                  <a:pt x="6128" y="66"/>
                </a:lnTo>
                <a:lnTo>
                  <a:pt x="6064" y="66"/>
                </a:lnTo>
                <a:lnTo>
                  <a:pt x="6064" y="261"/>
                </a:lnTo>
                <a:lnTo>
                  <a:pt x="6095" y="261"/>
                </a:lnTo>
                <a:lnTo>
                  <a:pt x="6095" y="177"/>
                </a:lnTo>
                <a:lnTo>
                  <a:pt x="6121" y="177"/>
                </a:lnTo>
                <a:close/>
                <a:moveTo>
                  <a:pt x="6130" y="303"/>
                </a:moveTo>
                <a:lnTo>
                  <a:pt x="6116" y="302"/>
                </a:lnTo>
                <a:lnTo>
                  <a:pt x="6102" y="300"/>
                </a:lnTo>
                <a:lnTo>
                  <a:pt x="6089" y="297"/>
                </a:lnTo>
                <a:lnTo>
                  <a:pt x="6083" y="295"/>
                </a:lnTo>
                <a:lnTo>
                  <a:pt x="6077" y="292"/>
                </a:lnTo>
                <a:lnTo>
                  <a:pt x="6064" y="286"/>
                </a:lnTo>
                <a:lnTo>
                  <a:pt x="6058" y="283"/>
                </a:lnTo>
                <a:lnTo>
                  <a:pt x="6053" y="279"/>
                </a:lnTo>
                <a:lnTo>
                  <a:pt x="6043" y="272"/>
                </a:lnTo>
                <a:lnTo>
                  <a:pt x="6033" y="263"/>
                </a:lnTo>
                <a:lnTo>
                  <a:pt x="6023" y="253"/>
                </a:lnTo>
                <a:lnTo>
                  <a:pt x="6016" y="242"/>
                </a:lnTo>
                <a:lnTo>
                  <a:pt x="6012" y="237"/>
                </a:lnTo>
                <a:lnTo>
                  <a:pt x="6009" y="231"/>
                </a:lnTo>
                <a:lnTo>
                  <a:pt x="6003" y="219"/>
                </a:lnTo>
                <a:lnTo>
                  <a:pt x="6001" y="213"/>
                </a:lnTo>
                <a:lnTo>
                  <a:pt x="5999" y="206"/>
                </a:lnTo>
                <a:lnTo>
                  <a:pt x="5997" y="200"/>
                </a:lnTo>
                <a:lnTo>
                  <a:pt x="5996" y="194"/>
                </a:lnTo>
                <a:lnTo>
                  <a:pt x="5994" y="187"/>
                </a:lnTo>
                <a:lnTo>
                  <a:pt x="5994" y="179"/>
                </a:lnTo>
                <a:lnTo>
                  <a:pt x="5993" y="173"/>
                </a:lnTo>
                <a:lnTo>
                  <a:pt x="5993" y="166"/>
                </a:lnTo>
                <a:lnTo>
                  <a:pt x="5994" y="152"/>
                </a:lnTo>
                <a:lnTo>
                  <a:pt x="5996" y="138"/>
                </a:lnTo>
                <a:lnTo>
                  <a:pt x="5999" y="126"/>
                </a:lnTo>
                <a:lnTo>
                  <a:pt x="6001" y="119"/>
                </a:lnTo>
                <a:lnTo>
                  <a:pt x="6003" y="113"/>
                </a:lnTo>
                <a:lnTo>
                  <a:pt x="6006" y="106"/>
                </a:lnTo>
                <a:lnTo>
                  <a:pt x="6009" y="101"/>
                </a:lnTo>
                <a:lnTo>
                  <a:pt x="6012" y="95"/>
                </a:lnTo>
                <a:lnTo>
                  <a:pt x="6016" y="90"/>
                </a:lnTo>
                <a:lnTo>
                  <a:pt x="6023" y="80"/>
                </a:lnTo>
                <a:lnTo>
                  <a:pt x="6033" y="69"/>
                </a:lnTo>
                <a:lnTo>
                  <a:pt x="6043" y="61"/>
                </a:lnTo>
                <a:lnTo>
                  <a:pt x="6053" y="53"/>
                </a:lnTo>
                <a:lnTo>
                  <a:pt x="6058" y="50"/>
                </a:lnTo>
                <a:lnTo>
                  <a:pt x="6064" y="46"/>
                </a:lnTo>
                <a:lnTo>
                  <a:pt x="6071" y="43"/>
                </a:lnTo>
                <a:lnTo>
                  <a:pt x="6077" y="41"/>
                </a:lnTo>
                <a:lnTo>
                  <a:pt x="6089" y="35"/>
                </a:lnTo>
                <a:lnTo>
                  <a:pt x="6096" y="34"/>
                </a:lnTo>
                <a:lnTo>
                  <a:pt x="6102" y="32"/>
                </a:lnTo>
                <a:lnTo>
                  <a:pt x="6110" y="31"/>
                </a:lnTo>
                <a:lnTo>
                  <a:pt x="6116" y="30"/>
                </a:lnTo>
                <a:lnTo>
                  <a:pt x="6130" y="29"/>
                </a:lnTo>
                <a:lnTo>
                  <a:pt x="6145" y="30"/>
                </a:lnTo>
                <a:lnTo>
                  <a:pt x="6158" y="32"/>
                </a:lnTo>
                <a:lnTo>
                  <a:pt x="6171" y="35"/>
                </a:lnTo>
                <a:lnTo>
                  <a:pt x="6177" y="37"/>
                </a:lnTo>
                <a:lnTo>
                  <a:pt x="6184" y="41"/>
                </a:lnTo>
                <a:lnTo>
                  <a:pt x="6196" y="46"/>
                </a:lnTo>
                <a:lnTo>
                  <a:pt x="6201" y="50"/>
                </a:lnTo>
                <a:lnTo>
                  <a:pt x="6207" y="53"/>
                </a:lnTo>
                <a:lnTo>
                  <a:pt x="6218" y="61"/>
                </a:lnTo>
                <a:lnTo>
                  <a:pt x="6228" y="69"/>
                </a:lnTo>
                <a:lnTo>
                  <a:pt x="6232" y="74"/>
                </a:lnTo>
                <a:lnTo>
                  <a:pt x="6236" y="80"/>
                </a:lnTo>
                <a:lnTo>
                  <a:pt x="6244" y="90"/>
                </a:lnTo>
                <a:lnTo>
                  <a:pt x="6247" y="95"/>
                </a:lnTo>
                <a:lnTo>
                  <a:pt x="6251" y="101"/>
                </a:lnTo>
                <a:lnTo>
                  <a:pt x="6254" y="106"/>
                </a:lnTo>
                <a:lnTo>
                  <a:pt x="6257" y="113"/>
                </a:lnTo>
                <a:lnTo>
                  <a:pt x="6260" y="119"/>
                </a:lnTo>
                <a:lnTo>
                  <a:pt x="6262" y="126"/>
                </a:lnTo>
                <a:lnTo>
                  <a:pt x="6263" y="132"/>
                </a:lnTo>
                <a:lnTo>
                  <a:pt x="6265" y="138"/>
                </a:lnTo>
                <a:lnTo>
                  <a:pt x="6266" y="145"/>
                </a:lnTo>
                <a:lnTo>
                  <a:pt x="6267" y="152"/>
                </a:lnTo>
                <a:lnTo>
                  <a:pt x="6268" y="166"/>
                </a:lnTo>
                <a:lnTo>
                  <a:pt x="6267" y="179"/>
                </a:lnTo>
                <a:lnTo>
                  <a:pt x="6265" y="194"/>
                </a:lnTo>
                <a:lnTo>
                  <a:pt x="6262" y="206"/>
                </a:lnTo>
                <a:lnTo>
                  <a:pt x="6260" y="213"/>
                </a:lnTo>
                <a:lnTo>
                  <a:pt x="6257" y="219"/>
                </a:lnTo>
                <a:lnTo>
                  <a:pt x="6251" y="231"/>
                </a:lnTo>
                <a:lnTo>
                  <a:pt x="6247" y="237"/>
                </a:lnTo>
                <a:lnTo>
                  <a:pt x="6244" y="242"/>
                </a:lnTo>
                <a:lnTo>
                  <a:pt x="6236" y="253"/>
                </a:lnTo>
                <a:lnTo>
                  <a:pt x="6228" y="263"/>
                </a:lnTo>
                <a:lnTo>
                  <a:pt x="6223" y="268"/>
                </a:lnTo>
                <a:lnTo>
                  <a:pt x="6218" y="272"/>
                </a:lnTo>
                <a:lnTo>
                  <a:pt x="6207" y="279"/>
                </a:lnTo>
                <a:lnTo>
                  <a:pt x="6201" y="283"/>
                </a:lnTo>
                <a:lnTo>
                  <a:pt x="6196" y="286"/>
                </a:lnTo>
                <a:lnTo>
                  <a:pt x="6190" y="289"/>
                </a:lnTo>
                <a:lnTo>
                  <a:pt x="6184" y="292"/>
                </a:lnTo>
                <a:lnTo>
                  <a:pt x="6177" y="295"/>
                </a:lnTo>
                <a:lnTo>
                  <a:pt x="6171" y="297"/>
                </a:lnTo>
                <a:lnTo>
                  <a:pt x="6165" y="299"/>
                </a:lnTo>
                <a:lnTo>
                  <a:pt x="6158" y="300"/>
                </a:lnTo>
                <a:lnTo>
                  <a:pt x="6152" y="302"/>
                </a:lnTo>
                <a:lnTo>
                  <a:pt x="6145" y="302"/>
                </a:lnTo>
                <a:lnTo>
                  <a:pt x="6130" y="303"/>
                </a:lnTo>
                <a:close/>
                <a:moveTo>
                  <a:pt x="6130" y="332"/>
                </a:moveTo>
                <a:lnTo>
                  <a:pt x="6139" y="332"/>
                </a:lnTo>
                <a:lnTo>
                  <a:pt x="6148" y="332"/>
                </a:lnTo>
                <a:lnTo>
                  <a:pt x="6156" y="331"/>
                </a:lnTo>
                <a:lnTo>
                  <a:pt x="6164" y="328"/>
                </a:lnTo>
                <a:lnTo>
                  <a:pt x="6172" y="326"/>
                </a:lnTo>
                <a:lnTo>
                  <a:pt x="6180" y="324"/>
                </a:lnTo>
                <a:lnTo>
                  <a:pt x="6188" y="322"/>
                </a:lnTo>
                <a:lnTo>
                  <a:pt x="6192" y="320"/>
                </a:lnTo>
                <a:lnTo>
                  <a:pt x="6195" y="319"/>
                </a:lnTo>
                <a:lnTo>
                  <a:pt x="6210" y="312"/>
                </a:lnTo>
                <a:lnTo>
                  <a:pt x="6224" y="304"/>
                </a:lnTo>
                <a:lnTo>
                  <a:pt x="6236" y="295"/>
                </a:lnTo>
                <a:lnTo>
                  <a:pt x="6242" y="289"/>
                </a:lnTo>
                <a:lnTo>
                  <a:pt x="6248" y="283"/>
                </a:lnTo>
                <a:lnTo>
                  <a:pt x="6254" y="278"/>
                </a:lnTo>
                <a:lnTo>
                  <a:pt x="6259" y="272"/>
                </a:lnTo>
                <a:lnTo>
                  <a:pt x="6264" y="266"/>
                </a:lnTo>
                <a:lnTo>
                  <a:pt x="6269" y="259"/>
                </a:lnTo>
                <a:lnTo>
                  <a:pt x="6273" y="252"/>
                </a:lnTo>
                <a:lnTo>
                  <a:pt x="6277" y="245"/>
                </a:lnTo>
                <a:lnTo>
                  <a:pt x="6280" y="238"/>
                </a:lnTo>
                <a:lnTo>
                  <a:pt x="6283" y="231"/>
                </a:lnTo>
                <a:lnTo>
                  <a:pt x="6290" y="215"/>
                </a:lnTo>
                <a:lnTo>
                  <a:pt x="6292" y="207"/>
                </a:lnTo>
                <a:lnTo>
                  <a:pt x="6294" y="199"/>
                </a:lnTo>
                <a:lnTo>
                  <a:pt x="6295" y="191"/>
                </a:lnTo>
                <a:lnTo>
                  <a:pt x="6296" y="182"/>
                </a:lnTo>
                <a:lnTo>
                  <a:pt x="6297" y="166"/>
                </a:lnTo>
                <a:lnTo>
                  <a:pt x="6296" y="149"/>
                </a:lnTo>
                <a:lnTo>
                  <a:pt x="6295" y="140"/>
                </a:lnTo>
                <a:lnTo>
                  <a:pt x="6294" y="132"/>
                </a:lnTo>
                <a:lnTo>
                  <a:pt x="6292" y="125"/>
                </a:lnTo>
                <a:lnTo>
                  <a:pt x="6290" y="117"/>
                </a:lnTo>
                <a:lnTo>
                  <a:pt x="6286" y="109"/>
                </a:lnTo>
                <a:lnTo>
                  <a:pt x="6285" y="105"/>
                </a:lnTo>
                <a:lnTo>
                  <a:pt x="6283" y="101"/>
                </a:lnTo>
                <a:lnTo>
                  <a:pt x="6280" y="94"/>
                </a:lnTo>
                <a:lnTo>
                  <a:pt x="6277" y="87"/>
                </a:lnTo>
                <a:lnTo>
                  <a:pt x="6269" y="73"/>
                </a:lnTo>
                <a:lnTo>
                  <a:pt x="6259" y="61"/>
                </a:lnTo>
                <a:lnTo>
                  <a:pt x="6254" y="55"/>
                </a:lnTo>
                <a:lnTo>
                  <a:pt x="6248" y="49"/>
                </a:lnTo>
                <a:lnTo>
                  <a:pt x="6236" y="38"/>
                </a:lnTo>
                <a:lnTo>
                  <a:pt x="6224" y="28"/>
                </a:lnTo>
                <a:lnTo>
                  <a:pt x="6217" y="24"/>
                </a:lnTo>
                <a:lnTo>
                  <a:pt x="6210" y="20"/>
                </a:lnTo>
                <a:lnTo>
                  <a:pt x="6203" y="17"/>
                </a:lnTo>
                <a:lnTo>
                  <a:pt x="6195" y="14"/>
                </a:lnTo>
                <a:lnTo>
                  <a:pt x="6180" y="8"/>
                </a:lnTo>
                <a:lnTo>
                  <a:pt x="6172" y="6"/>
                </a:lnTo>
                <a:lnTo>
                  <a:pt x="6164" y="4"/>
                </a:lnTo>
                <a:lnTo>
                  <a:pt x="6156" y="2"/>
                </a:lnTo>
                <a:lnTo>
                  <a:pt x="6148" y="1"/>
                </a:lnTo>
                <a:lnTo>
                  <a:pt x="6130" y="0"/>
                </a:lnTo>
                <a:lnTo>
                  <a:pt x="6113" y="1"/>
                </a:lnTo>
                <a:lnTo>
                  <a:pt x="6105" y="2"/>
                </a:lnTo>
                <a:lnTo>
                  <a:pt x="6096" y="4"/>
                </a:lnTo>
                <a:lnTo>
                  <a:pt x="6088" y="6"/>
                </a:lnTo>
                <a:lnTo>
                  <a:pt x="6081" y="8"/>
                </a:lnTo>
                <a:lnTo>
                  <a:pt x="6073" y="11"/>
                </a:lnTo>
                <a:lnTo>
                  <a:pt x="6065" y="14"/>
                </a:lnTo>
                <a:lnTo>
                  <a:pt x="6050" y="20"/>
                </a:lnTo>
                <a:lnTo>
                  <a:pt x="6037" y="28"/>
                </a:lnTo>
                <a:lnTo>
                  <a:pt x="6023" y="38"/>
                </a:lnTo>
                <a:lnTo>
                  <a:pt x="6018" y="44"/>
                </a:lnTo>
                <a:lnTo>
                  <a:pt x="6012" y="49"/>
                </a:lnTo>
                <a:lnTo>
                  <a:pt x="6007" y="55"/>
                </a:lnTo>
                <a:lnTo>
                  <a:pt x="6001" y="61"/>
                </a:lnTo>
                <a:lnTo>
                  <a:pt x="5997" y="67"/>
                </a:lnTo>
                <a:lnTo>
                  <a:pt x="5992" y="73"/>
                </a:lnTo>
                <a:lnTo>
                  <a:pt x="5987" y="80"/>
                </a:lnTo>
                <a:lnTo>
                  <a:pt x="5983" y="87"/>
                </a:lnTo>
                <a:lnTo>
                  <a:pt x="5979" y="94"/>
                </a:lnTo>
                <a:lnTo>
                  <a:pt x="5976" y="101"/>
                </a:lnTo>
                <a:lnTo>
                  <a:pt x="5971" y="117"/>
                </a:lnTo>
                <a:lnTo>
                  <a:pt x="5968" y="125"/>
                </a:lnTo>
                <a:lnTo>
                  <a:pt x="5967" y="132"/>
                </a:lnTo>
                <a:lnTo>
                  <a:pt x="5965" y="140"/>
                </a:lnTo>
                <a:lnTo>
                  <a:pt x="5964" y="149"/>
                </a:lnTo>
                <a:lnTo>
                  <a:pt x="5963" y="166"/>
                </a:lnTo>
                <a:lnTo>
                  <a:pt x="5964" y="174"/>
                </a:lnTo>
                <a:lnTo>
                  <a:pt x="5964" y="182"/>
                </a:lnTo>
                <a:lnTo>
                  <a:pt x="5965" y="191"/>
                </a:lnTo>
                <a:lnTo>
                  <a:pt x="5967" y="199"/>
                </a:lnTo>
                <a:lnTo>
                  <a:pt x="5968" y="207"/>
                </a:lnTo>
                <a:lnTo>
                  <a:pt x="5971" y="215"/>
                </a:lnTo>
                <a:lnTo>
                  <a:pt x="5973" y="224"/>
                </a:lnTo>
                <a:lnTo>
                  <a:pt x="5976" y="231"/>
                </a:lnTo>
                <a:lnTo>
                  <a:pt x="5983" y="245"/>
                </a:lnTo>
                <a:lnTo>
                  <a:pt x="5987" y="252"/>
                </a:lnTo>
                <a:lnTo>
                  <a:pt x="5992" y="259"/>
                </a:lnTo>
                <a:lnTo>
                  <a:pt x="6001" y="272"/>
                </a:lnTo>
                <a:lnTo>
                  <a:pt x="6007" y="278"/>
                </a:lnTo>
                <a:lnTo>
                  <a:pt x="6012" y="283"/>
                </a:lnTo>
                <a:lnTo>
                  <a:pt x="6018" y="289"/>
                </a:lnTo>
                <a:lnTo>
                  <a:pt x="6023" y="295"/>
                </a:lnTo>
                <a:lnTo>
                  <a:pt x="6031" y="299"/>
                </a:lnTo>
                <a:lnTo>
                  <a:pt x="6037" y="304"/>
                </a:lnTo>
                <a:lnTo>
                  <a:pt x="6044" y="308"/>
                </a:lnTo>
                <a:lnTo>
                  <a:pt x="6050" y="312"/>
                </a:lnTo>
                <a:lnTo>
                  <a:pt x="6057" y="316"/>
                </a:lnTo>
                <a:lnTo>
                  <a:pt x="6065" y="319"/>
                </a:lnTo>
                <a:lnTo>
                  <a:pt x="6081" y="324"/>
                </a:lnTo>
                <a:lnTo>
                  <a:pt x="6088" y="326"/>
                </a:lnTo>
                <a:lnTo>
                  <a:pt x="6096" y="328"/>
                </a:lnTo>
                <a:lnTo>
                  <a:pt x="6105" y="331"/>
                </a:lnTo>
                <a:lnTo>
                  <a:pt x="6113" y="332"/>
                </a:lnTo>
                <a:lnTo>
                  <a:pt x="6130" y="332"/>
                </a:lnTo>
                <a:close/>
                <a:moveTo>
                  <a:pt x="2129" y="76"/>
                </a:moveTo>
                <a:lnTo>
                  <a:pt x="2543" y="76"/>
                </a:lnTo>
                <a:lnTo>
                  <a:pt x="2957" y="76"/>
                </a:lnTo>
                <a:lnTo>
                  <a:pt x="3371" y="76"/>
                </a:lnTo>
                <a:lnTo>
                  <a:pt x="3785" y="76"/>
                </a:lnTo>
                <a:lnTo>
                  <a:pt x="3791" y="76"/>
                </a:lnTo>
                <a:lnTo>
                  <a:pt x="3798" y="77"/>
                </a:lnTo>
                <a:lnTo>
                  <a:pt x="3807" y="80"/>
                </a:lnTo>
                <a:lnTo>
                  <a:pt x="3819" y="85"/>
                </a:lnTo>
                <a:lnTo>
                  <a:pt x="3832" y="90"/>
                </a:lnTo>
                <a:lnTo>
                  <a:pt x="3839" y="94"/>
                </a:lnTo>
                <a:lnTo>
                  <a:pt x="3846" y="98"/>
                </a:lnTo>
                <a:lnTo>
                  <a:pt x="3860" y="106"/>
                </a:lnTo>
                <a:lnTo>
                  <a:pt x="3876" y="117"/>
                </a:lnTo>
                <a:lnTo>
                  <a:pt x="3891" y="128"/>
                </a:lnTo>
                <a:lnTo>
                  <a:pt x="3898" y="135"/>
                </a:lnTo>
                <a:lnTo>
                  <a:pt x="3906" y="141"/>
                </a:lnTo>
                <a:lnTo>
                  <a:pt x="3914" y="149"/>
                </a:lnTo>
                <a:lnTo>
                  <a:pt x="3921" y="156"/>
                </a:lnTo>
                <a:lnTo>
                  <a:pt x="3928" y="164"/>
                </a:lnTo>
                <a:lnTo>
                  <a:pt x="3934" y="172"/>
                </a:lnTo>
                <a:lnTo>
                  <a:pt x="3942" y="180"/>
                </a:lnTo>
                <a:lnTo>
                  <a:pt x="3948" y="190"/>
                </a:lnTo>
                <a:lnTo>
                  <a:pt x="3953" y="199"/>
                </a:lnTo>
                <a:lnTo>
                  <a:pt x="3959" y="208"/>
                </a:lnTo>
                <a:lnTo>
                  <a:pt x="3963" y="218"/>
                </a:lnTo>
                <a:lnTo>
                  <a:pt x="3968" y="229"/>
                </a:lnTo>
                <a:lnTo>
                  <a:pt x="3972" y="239"/>
                </a:lnTo>
                <a:lnTo>
                  <a:pt x="3975" y="249"/>
                </a:lnTo>
                <a:lnTo>
                  <a:pt x="3503" y="249"/>
                </a:lnTo>
                <a:lnTo>
                  <a:pt x="3030" y="249"/>
                </a:lnTo>
                <a:lnTo>
                  <a:pt x="2557" y="249"/>
                </a:lnTo>
                <a:lnTo>
                  <a:pt x="2086" y="249"/>
                </a:lnTo>
                <a:lnTo>
                  <a:pt x="2129" y="76"/>
                </a:lnTo>
                <a:close/>
                <a:moveTo>
                  <a:pt x="3117" y="304"/>
                </a:moveTo>
                <a:lnTo>
                  <a:pt x="2984" y="894"/>
                </a:lnTo>
                <a:lnTo>
                  <a:pt x="2885" y="894"/>
                </a:lnTo>
                <a:lnTo>
                  <a:pt x="2846" y="1070"/>
                </a:lnTo>
                <a:lnTo>
                  <a:pt x="3362" y="1070"/>
                </a:lnTo>
                <a:lnTo>
                  <a:pt x="3402" y="895"/>
                </a:lnTo>
                <a:lnTo>
                  <a:pt x="3304" y="895"/>
                </a:lnTo>
                <a:lnTo>
                  <a:pt x="3353" y="678"/>
                </a:lnTo>
                <a:lnTo>
                  <a:pt x="3373" y="679"/>
                </a:lnTo>
                <a:lnTo>
                  <a:pt x="3392" y="678"/>
                </a:lnTo>
                <a:lnTo>
                  <a:pt x="3408" y="678"/>
                </a:lnTo>
                <a:lnTo>
                  <a:pt x="3424" y="678"/>
                </a:lnTo>
                <a:lnTo>
                  <a:pt x="3431" y="679"/>
                </a:lnTo>
                <a:lnTo>
                  <a:pt x="3438" y="679"/>
                </a:lnTo>
                <a:lnTo>
                  <a:pt x="3450" y="681"/>
                </a:lnTo>
                <a:lnTo>
                  <a:pt x="3457" y="682"/>
                </a:lnTo>
                <a:lnTo>
                  <a:pt x="3462" y="684"/>
                </a:lnTo>
                <a:lnTo>
                  <a:pt x="3468" y="686"/>
                </a:lnTo>
                <a:lnTo>
                  <a:pt x="3472" y="689"/>
                </a:lnTo>
                <a:lnTo>
                  <a:pt x="3477" y="694"/>
                </a:lnTo>
                <a:lnTo>
                  <a:pt x="3481" y="698"/>
                </a:lnTo>
                <a:lnTo>
                  <a:pt x="3486" y="702"/>
                </a:lnTo>
                <a:lnTo>
                  <a:pt x="3490" y="708"/>
                </a:lnTo>
                <a:lnTo>
                  <a:pt x="3494" y="714"/>
                </a:lnTo>
                <a:lnTo>
                  <a:pt x="3498" y="721"/>
                </a:lnTo>
                <a:lnTo>
                  <a:pt x="3505" y="739"/>
                </a:lnTo>
                <a:lnTo>
                  <a:pt x="3508" y="749"/>
                </a:lnTo>
                <a:lnTo>
                  <a:pt x="3511" y="759"/>
                </a:lnTo>
                <a:lnTo>
                  <a:pt x="3517" y="785"/>
                </a:lnTo>
                <a:lnTo>
                  <a:pt x="3522" y="816"/>
                </a:lnTo>
                <a:lnTo>
                  <a:pt x="3525" y="833"/>
                </a:lnTo>
                <a:lnTo>
                  <a:pt x="3527" y="852"/>
                </a:lnTo>
                <a:lnTo>
                  <a:pt x="3557" y="1071"/>
                </a:lnTo>
                <a:lnTo>
                  <a:pt x="3887" y="1071"/>
                </a:lnTo>
                <a:lnTo>
                  <a:pt x="3925" y="894"/>
                </a:lnTo>
                <a:lnTo>
                  <a:pt x="3860" y="894"/>
                </a:lnTo>
                <a:lnTo>
                  <a:pt x="3859" y="863"/>
                </a:lnTo>
                <a:lnTo>
                  <a:pt x="3856" y="834"/>
                </a:lnTo>
                <a:lnTo>
                  <a:pt x="3853" y="807"/>
                </a:lnTo>
                <a:lnTo>
                  <a:pt x="3850" y="781"/>
                </a:lnTo>
                <a:lnTo>
                  <a:pt x="3846" y="756"/>
                </a:lnTo>
                <a:lnTo>
                  <a:pt x="3841" y="734"/>
                </a:lnTo>
                <a:lnTo>
                  <a:pt x="3836" y="712"/>
                </a:lnTo>
                <a:lnTo>
                  <a:pt x="3830" y="693"/>
                </a:lnTo>
                <a:lnTo>
                  <a:pt x="3823" y="674"/>
                </a:lnTo>
                <a:lnTo>
                  <a:pt x="3817" y="658"/>
                </a:lnTo>
                <a:lnTo>
                  <a:pt x="3810" y="642"/>
                </a:lnTo>
                <a:lnTo>
                  <a:pt x="3802" y="628"/>
                </a:lnTo>
                <a:lnTo>
                  <a:pt x="3794" y="615"/>
                </a:lnTo>
                <a:lnTo>
                  <a:pt x="3789" y="610"/>
                </a:lnTo>
                <a:lnTo>
                  <a:pt x="3784" y="605"/>
                </a:lnTo>
                <a:lnTo>
                  <a:pt x="3780" y="600"/>
                </a:lnTo>
                <a:lnTo>
                  <a:pt x="3775" y="596"/>
                </a:lnTo>
                <a:lnTo>
                  <a:pt x="3771" y="592"/>
                </a:lnTo>
                <a:lnTo>
                  <a:pt x="3766" y="588"/>
                </a:lnTo>
                <a:lnTo>
                  <a:pt x="3778" y="583"/>
                </a:lnTo>
                <a:lnTo>
                  <a:pt x="3791" y="576"/>
                </a:lnTo>
                <a:lnTo>
                  <a:pt x="3814" y="564"/>
                </a:lnTo>
                <a:lnTo>
                  <a:pt x="3836" y="552"/>
                </a:lnTo>
                <a:lnTo>
                  <a:pt x="3856" y="537"/>
                </a:lnTo>
                <a:lnTo>
                  <a:pt x="3875" y="523"/>
                </a:lnTo>
                <a:lnTo>
                  <a:pt x="3884" y="516"/>
                </a:lnTo>
                <a:lnTo>
                  <a:pt x="3892" y="507"/>
                </a:lnTo>
                <a:lnTo>
                  <a:pt x="3899" y="500"/>
                </a:lnTo>
                <a:lnTo>
                  <a:pt x="3908" y="492"/>
                </a:lnTo>
                <a:lnTo>
                  <a:pt x="3921" y="475"/>
                </a:lnTo>
                <a:lnTo>
                  <a:pt x="3927" y="466"/>
                </a:lnTo>
                <a:lnTo>
                  <a:pt x="3933" y="457"/>
                </a:lnTo>
                <a:lnTo>
                  <a:pt x="3938" y="448"/>
                </a:lnTo>
                <a:lnTo>
                  <a:pt x="3944" y="437"/>
                </a:lnTo>
                <a:lnTo>
                  <a:pt x="3949" y="428"/>
                </a:lnTo>
                <a:lnTo>
                  <a:pt x="3953" y="418"/>
                </a:lnTo>
                <a:lnTo>
                  <a:pt x="3957" y="408"/>
                </a:lnTo>
                <a:lnTo>
                  <a:pt x="3960" y="397"/>
                </a:lnTo>
                <a:lnTo>
                  <a:pt x="3963" y="386"/>
                </a:lnTo>
                <a:lnTo>
                  <a:pt x="3966" y="376"/>
                </a:lnTo>
                <a:lnTo>
                  <a:pt x="3968" y="364"/>
                </a:lnTo>
                <a:lnTo>
                  <a:pt x="3970" y="352"/>
                </a:lnTo>
                <a:lnTo>
                  <a:pt x="3972" y="341"/>
                </a:lnTo>
                <a:lnTo>
                  <a:pt x="3973" y="328"/>
                </a:lnTo>
                <a:lnTo>
                  <a:pt x="3974" y="316"/>
                </a:lnTo>
                <a:lnTo>
                  <a:pt x="3974" y="304"/>
                </a:lnTo>
                <a:lnTo>
                  <a:pt x="3619" y="304"/>
                </a:lnTo>
                <a:lnTo>
                  <a:pt x="3625" y="315"/>
                </a:lnTo>
                <a:lnTo>
                  <a:pt x="3630" y="326"/>
                </a:lnTo>
                <a:lnTo>
                  <a:pt x="3635" y="338"/>
                </a:lnTo>
                <a:lnTo>
                  <a:pt x="3638" y="348"/>
                </a:lnTo>
                <a:lnTo>
                  <a:pt x="3640" y="358"/>
                </a:lnTo>
                <a:lnTo>
                  <a:pt x="3643" y="369"/>
                </a:lnTo>
                <a:lnTo>
                  <a:pt x="3643" y="378"/>
                </a:lnTo>
                <a:lnTo>
                  <a:pt x="3643" y="387"/>
                </a:lnTo>
                <a:lnTo>
                  <a:pt x="3642" y="396"/>
                </a:lnTo>
                <a:lnTo>
                  <a:pt x="3639" y="405"/>
                </a:lnTo>
                <a:lnTo>
                  <a:pt x="3638" y="410"/>
                </a:lnTo>
                <a:lnTo>
                  <a:pt x="3636" y="414"/>
                </a:lnTo>
                <a:lnTo>
                  <a:pt x="3634" y="417"/>
                </a:lnTo>
                <a:lnTo>
                  <a:pt x="3632" y="421"/>
                </a:lnTo>
                <a:lnTo>
                  <a:pt x="3628" y="429"/>
                </a:lnTo>
                <a:lnTo>
                  <a:pt x="3622" y="436"/>
                </a:lnTo>
                <a:lnTo>
                  <a:pt x="3616" y="443"/>
                </a:lnTo>
                <a:lnTo>
                  <a:pt x="3609" y="449"/>
                </a:lnTo>
                <a:lnTo>
                  <a:pt x="3600" y="455"/>
                </a:lnTo>
                <a:lnTo>
                  <a:pt x="3591" y="461"/>
                </a:lnTo>
                <a:lnTo>
                  <a:pt x="3582" y="466"/>
                </a:lnTo>
                <a:lnTo>
                  <a:pt x="3572" y="470"/>
                </a:lnTo>
                <a:lnTo>
                  <a:pt x="3560" y="475"/>
                </a:lnTo>
                <a:lnTo>
                  <a:pt x="3548" y="479"/>
                </a:lnTo>
                <a:lnTo>
                  <a:pt x="3536" y="482"/>
                </a:lnTo>
                <a:lnTo>
                  <a:pt x="3522" y="485"/>
                </a:lnTo>
                <a:lnTo>
                  <a:pt x="3508" y="487"/>
                </a:lnTo>
                <a:lnTo>
                  <a:pt x="3493" y="489"/>
                </a:lnTo>
                <a:lnTo>
                  <a:pt x="3477" y="490"/>
                </a:lnTo>
                <a:lnTo>
                  <a:pt x="3462" y="491"/>
                </a:lnTo>
                <a:lnTo>
                  <a:pt x="3444" y="491"/>
                </a:lnTo>
                <a:lnTo>
                  <a:pt x="3427" y="491"/>
                </a:lnTo>
                <a:lnTo>
                  <a:pt x="3408" y="490"/>
                </a:lnTo>
                <a:lnTo>
                  <a:pt x="3390" y="489"/>
                </a:lnTo>
                <a:lnTo>
                  <a:pt x="3432" y="304"/>
                </a:lnTo>
                <a:lnTo>
                  <a:pt x="3117" y="304"/>
                </a:lnTo>
                <a:close/>
                <a:moveTo>
                  <a:pt x="2823" y="306"/>
                </a:moveTo>
                <a:lnTo>
                  <a:pt x="3070" y="306"/>
                </a:lnTo>
                <a:lnTo>
                  <a:pt x="3040" y="446"/>
                </a:lnTo>
                <a:lnTo>
                  <a:pt x="2793" y="446"/>
                </a:lnTo>
                <a:lnTo>
                  <a:pt x="2823" y="306"/>
                </a:lnTo>
                <a:close/>
                <a:moveTo>
                  <a:pt x="2072" y="306"/>
                </a:moveTo>
                <a:lnTo>
                  <a:pt x="2312" y="306"/>
                </a:lnTo>
                <a:lnTo>
                  <a:pt x="2282" y="446"/>
                </a:lnTo>
                <a:lnTo>
                  <a:pt x="2043" y="446"/>
                </a:lnTo>
                <a:lnTo>
                  <a:pt x="2072" y="306"/>
                </a:lnTo>
                <a:close/>
                <a:moveTo>
                  <a:pt x="4781" y="307"/>
                </a:moveTo>
                <a:lnTo>
                  <a:pt x="4645" y="897"/>
                </a:lnTo>
                <a:lnTo>
                  <a:pt x="4561" y="897"/>
                </a:lnTo>
                <a:lnTo>
                  <a:pt x="4527" y="1072"/>
                </a:lnTo>
                <a:lnTo>
                  <a:pt x="4960" y="1072"/>
                </a:lnTo>
                <a:lnTo>
                  <a:pt x="5001" y="895"/>
                </a:lnTo>
                <a:lnTo>
                  <a:pt x="4895" y="895"/>
                </a:lnTo>
                <a:lnTo>
                  <a:pt x="4999" y="415"/>
                </a:lnTo>
                <a:lnTo>
                  <a:pt x="5217" y="1071"/>
                </a:lnTo>
                <a:lnTo>
                  <a:pt x="5579" y="1072"/>
                </a:lnTo>
                <a:lnTo>
                  <a:pt x="5755" y="305"/>
                </a:lnTo>
                <a:lnTo>
                  <a:pt x="5486" y="305"/>
                </a:lnTo>
                <a:lnTo>
                  <a:pt x="5405" y="651"/>
                </a:lnTo>
                <a:lnTo>
                  <a:pt x="5292" y="307"/>
                </a:lnTo>
                <a:lnTo>
                  <a:pt x="4781" y="307"/>
                </a:lnTo>
                <a:close/>
                <a:moveTo>
                  <a:pt x="4219" y="304"/>
                </a:moveTo>
                <a:lnTo>
                  <a:pt x="4524" y="304"/>
                </a:lnTo>
                <a:lnTo>
                  <a:pt x="4388" y="897"/>
                </a:lnTo>
                <a:lnTo>
                  <a:pt x="4492" y="897"/>
                </a:lnTo>
                <a:lnTo>
                  <a:pt x="4451" y="1072"/>
                </a:lnTo>
                <a:lnTo>
                  <a:pt x="3934" y="1072"/>
                </a:lnTo>
                <a:lnTo>
                  <a:pt x="3971" y="895"/>
                </a:lnTo>
                <a:lnTo>
                  <a:pt x="4085" y="895"/>
                </a:lnTo>
                <a:lnTo>
                  <a:pt x="4219" y="304"/>
                </a:lnTo>
                <a:close/>
                <a:moveTo>
                  <a:pt x="2417" y="304"/>
                </a:moveTo>
                <a:lnTo>
                  <a:pt x="2725" y="304"/>
                </a:lnTo>
                <a:lnTo>
                  <a:pt x="2593" y="895"/>
                </a:lnTo>
                <a:lnTo>
                  <a:pt x="2665" y="895"/>
                </a:lnTo>
                <a:lnTo>
                  <a:pt x="2724" y="895"/>
                </a:lnTo>
                <a:lnTo>
                  <a:pt x="2685" y="1070"/>
                </a:lnTo>
                <a:lnTo>
                  <a:pt x="2132" y="1070"/>
                </a:lnTo>
                <a:lnTo>
                  <a:pt x="2174" y="894"/>
                </a:lnTo>
                <a:lnTo>
                  <a:pt x="2280" y="894"/>
                </a:lnTo>
                <a:lnTo>
                  <a:pt x="2417" y="304"/>
                </a:lnTo>
                <a:close/>
                <a:moveTo>
                  <a:pt x="1630" y="359"/>
                </a:moveTo>
                <a:lnTo>
                  <a:pt x="1492" y="597"/>
                </a:lnTo>
                <a:lnTo>
                  <a:pt x="1687" y="597"/>
                </a:lnTo>
                <a:lnTo>
                  <a:pt x="1630" y="359"/>
                </a:lnTo>
                <a:close/>
                <a:moveTo>
                  <a:pt x="251" y="305"/>
                </a:moveTo>
                <a:lnTo>
                  <a:pt x="135" y="848"/>
                </a:lnTo>
                <a:lnTo>
                  <a:pt x="129" y="868"/>
                </a:lnTo>
                <a:lnTo>
                  <a:pt x="122" y="894"/>
                </a:lnTo>
                <a:lnTo>
                  <a:pt x="35" y="894"/>
                </a:lnTo>
                <a:lnTo>
                  <a:pt x="0" y="1069"/>
                </a:lnTo>
                <a:lnTo>
                  <a:pt x="498" y="1069"/>
                </a:lnTo>
                <a:lnTo>
                  <a:pt x="533" y="894"/>
                </a:lnTo>
                <a:lnTo>
                  <a:pt x="437" y="894"/>
                </a:lnTo>
                <a:lnTo>
                  <a:pt x="504" y="620"/>
                </a:lnTo>
                <a:lnTo>
                  <a:pt x="689" y="894"/>
                </a:lnTo>
                <a:lnTo>
                  <a:pt x="607" y="894"/>
                </a:lnTo>
                <a:lnTo>
                  <a:pt x="572" y="1069"/>
                </a:lnTo>
                <a:lnTo>
                  <a:pt x="1376" y="1070"/>
                </a:lnTo>
                <a:lnTo>
                  <a:pt x="1412" y="894"/>
                </a:lnTo>
                <a:lnTo>
                  <a:pt x="1317" y="894"/>
                </a:lnTo>
                <a:lnTo>
                  <a:pt x="1375" y="795"/>
                </a:lnTo>
                <a:lnTo>
                  <a:pt x="1733" y="795"/>
                </a:lnTo>
                <a:lnTo>
                  <a:pt x="1756" y="894"/>
                </a:lnTo>
                <a:lnTo>
                  <a:pt x="1635" y="894"/>
                </a:lnTo>
                <a:lnTo>
                  <a:pt x="1600" y="1069"/>
                </a:lnTo>
                <a:lnTo>
                  <a:pt x="2082" y="1069"/>
                </a:lnTo>
                <a:lnTo>
                  <a:pt x="2120" y="893"/>
                </a:lnTo>
                <a:lnTo>
                  <a:pt x="2083" y="894"/>
                </a:lnTo>
                <a:lnTo>
                  <a:pt x="1944" y="305"/>
                </a:lnTo>
                <a:lnTo>
                  <a:pt x="1387" y="305"/>
                </a:lnTo>
                <a:lnTo>
                  <a:pt x="1034" y="839"/>
                </a:lnTo>
                <a:lnTo>
                  <a:pt x="818" y="545"/>
                </a:lnTo>
                <a:lnTo>
                  <a:pt x="1126" y="305"/>
                </a:lnTo>
                <a:lnTo>
                  <a:pt x="757" y="305"/>
                </a:lnTo>
                <a:lnTo>
                  <a:pt x="528" y="481"/>
                </a:lnTo>
                <a:lnTo>
                  <a:pt x="565" y="305"/>
                </a:lnTo>
                <a:lnTo>
                  <a:pt x="251" y="305"/>
                </a:lnTo>
                <a:close/>
                <a:moveTo>
                  <a:pt x="5440" y="76"/>
                </a:moveTo>
                <a:lnTo>
                  <a:pt x="5884" y="76"/>
                </a:lnTo>
                <a:lnTo>
                  <a:pt x="5844" y="249"/>
                </a:lnTo>
                <a:lnTo>
                  <a:pt x="5401" y="249"/>
                </a:lnTo>
                <a:lnTo>
                  <a:pt x="5440" y="76"/>
                </a:lnTo>
                <a:close/>
                <a:moveTo>
                  <a:pt x="4747" y="76"/>
                </a:moveTo>
                <a:lnTo>
                  <a:pt x="5211" y="76"/>
                </a:lnTo>
                <a:lnTo>
                  <a:pt x="5273" y="249"/>
                </a:lnTo>
                <a:lnTo>
                  <a:pt x="4710" y="249"/>
                </a:lnTo>
                <a:lnTo>
                  <a:pt x="4747" y="76"/>
                </a:lnTo>
                <a:close/>
                <a:moveTo>
                  <a:pt x="4160" y="76"/>
                </a:moveTo>
                <a:lnTo>
                  <a:pt x="4681" y="76"/>
                </a:lnTo>
                <a:lnTo>
                  <a:pt x="4639" y="249"/>
                </a:lnTo>
                <a:lnTo>
                  <a:pt x="4120" y="249"/>
                </a:lnTo>
                <a:lnTo>
                  <a:pt x="4160" y="76"/>
                </a:lnTo>
                <a:close/>
                <a:moveTo>
                  <a:pt x="1537" y="76"/>
                </a:moveTo>
                <a:lnTo>
                  <a:pt x="1893" y="76"/>
                </a:lnTo>
                <a:lnTo>
                  <a:pt x="1932" y="249"/>
                </a:lnTo>
                <a:lnTo>
                  <a:pt x="1423" y="249"/>
                </a:lnTo>
                <a:lnTo>
                  <a:pt x="1537" y="76"/>
                </a:lnTo>
                <a:close/>
                <a:moveTo>
                  <a:pt x="770" y="76"/>
                </a:moveTo>
                <a:lnTo>
                  <a:pt x="1269" y="76"/>
                </a:lnTo>
                <a:lnTo>
                  <a:pt x="1235" y="249"/>
                </a:lnTo>
                <a:lnTo>
                  <a:pt x="735" y="249"/>
                </a:lnTo>
                <a:lnTo>
                  <a:pt x="770" y="76"/>
                </a:lnTo>
                <a:close/>
                <a:moveTo>
                  <a:pt x="200" y="76"/>
                </a:moveTo>
                <a:lnTo>
                  <a:pt x="701" y="76"/>
                </a:lnTo>
                <a:lnTo>
                  <a:pt x="666" y="249"/>
                </a:lnTo>
                <a:lnTo>
                  <a:pt x="166" y="249"/>
                </a:lnTo>
                <a:lnTo>
                  <a:pt x="200" y="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i-FI" dirty="0">
              <a:solidFill>
                <a:prstClr val="black"/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5419053" y="3717032"/>
            <a:ext cx="1087341" cy="15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341682" y="4149725"/>
            <a:ext cx="5508637" cy="1079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48603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01CEC7C-C2CF-4AF5-8949-2AB227D371F5}" type="datetime1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7408" y="4419952"/>
            <a:ext cx="5544621" cy="1530580"/>
          </a:xfrm>
          <a:solidFill>
            <a:schemeClr val="tx1">
              <a:alpha val="90000"/>
            </a:schemeClr>
          </a:solidFill>
        </p:spPr>
        <p:txBody>
          <a:bodyPr lIns="324000" anchor="ctr"/>
          <a:lstStyle>
            <a:lvl1pPr algn="l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4437063"/>
            <a:ext cx="695325" cy="1512887"/>
          </a:xfr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4204"/>
      </p:ext>
    </p:extLst>
  </p:cSld>
  <p:clrMapOvr>
    <a:masterClrMapping/>
  </p:clrMapOvr>
  <p:transition spd="med">
    <p:fade/>
  </p:transition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B02A1BC-54DA-4A7E-8BE7-30C3409D39EB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7408" y="4419952"/>
            <a:ext cx="5544621" cy="1530580"/>
          </a:xfrm>
          <a:solidFill>
            <a:schemeClr val="bg2">
              <a:alpha val="90000"/>
            </a:schemeClr>
          </a:solidFill>
        </p:spPr>
        <p:txBody>
          <a:bodyPr lIns="324000" anchor="ctr"/>
          <a:lstStyle>
            <a:lvl1pPr algn="l"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8" name="SmartArt Placeholder 7"/>
          <p:cNvSpPr>
            <a:spLocks noGrp="1"/>
          </p:cNvSpPr>
          <p:nvPr>
            <p:ph type="dgm" sz="quarter" idx="14"/>
          </p:nvPr>
        </p:nvSpPr>
        <p:spPr>
          <a:xfrm>
            <a:off x="0" y="4419600"/>
            <a:ext cx="695325" cy="1530350"/>
          </a:xfrm>
          <a:solidFill>
            <a:schemeClr val="accent1"/>
          </a:solidFill>
        </p:spPr>
        <p:txBody>
          <a:bodyPr/>
          <a:lstStyle/>
          <a:p>
            <a:endParaRPr lang="de-DE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56069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/ 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375" y="476672"/>
            <a:ext cx="9145065" cy="1079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DAY NRO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D2CB-7BCA-4560-9B6D-77335692A6F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519920" y="1844675"/>
            <a:ext cx="0" cy="410527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664200" y="1844675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664200" y="227684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664200" y="270890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5664200" y="314096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664200" y="357302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5664200" y="400508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664200" y="443714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5664200" y="486920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5664200" y="530126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647660" y="1844675"/>
            <a:ext cx="1728240" cy="432165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647660" y="227684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647660" y="270890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647660" y="314096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3647660" y="357302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3647660" y="400508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3647660" y="443714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3647660" y="486920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647660" y="530126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034138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12030" y="0"/>
            <a:ext cx="5879970" cy="6858000"/>
          </a:xfrm>
          <a:custGeom>
            <a:avLst/>
            <a:gdLst/>
            <a:ahLst/>
            <a:cxnLst/>
            <a:rect l="l" t="t" r="r" b="b"/>
            <a:pathLst>
              <a:path w="5879970" h="6858000">
                <a:moveTo>
                  <a:pt x="0" y="0"/>
                </a:moveTo>
                <a:lnTo>
                  <a:pt x="5879970" y="0"/>
                </a:lnTo>
                <a:lnTo>
                  <a:pt x="5879970" y="476250"/>
                </a:lnTo>
                <a:lnTo>
                  <a:pt x="5748605" y="476250"/>
                </a:lnTo>
                <a:lnTo>
                  <a:pt x="5617466" y="476250"/>
                </a:lnTo>
                <a:lnTo>
                  <a:pt x="5486100" y="476250"/>
                </a:lnTo>
                <a:lnTo>
                  <a:pt x="5354961" y="476250"/>
                </a:lnTo>
                <a:lnTo>
                  <a:pt x="5223596" y="476250"/>
                </a:lnTo>
                <a:lnTo>
                  <a:pt x="5092456" y="476250"/>
                </a:lnTo>
                <a:lnTo>
                  <a:pt x="4961091" y="476250"/>
                </a:lnTo>
                <a:lnTo>
                  <a:pt x="4829952" y="476250"/>
                </a:lnTo>
                <a:lnTo>
                  <a:pt x="4698587" y="476250"/>
                </a:lnTo>
                <a:lnTo>
                  <a:pt x="4567221" y="476250"/>
                </a:lnTo>
                <a:lnTo>
                  <a:pt x="4436082" y="476250"/>
                </a:lnTo>
                <a:lnTo>
                  <a:pt x="4304717" y="476250"/>
                </a:lnTo>
                <a:lnTo>
                  <a:pt x="4173578" y="476250"/>
                </a:lnTo>
                <a:lnTo>
                  <a:pt x="4042212" y="476250"/>
                </a:lnTo>
                <a:lnTo>
                  <a:pt x="3911073" y="476250"/>
                </a:lnTo>
                <a:lnTo>
                  <a:pt x="3779708" y="476250"/>
                </a:lnTo>
                <a:lnTo>
                  <a:pt x="3779708" y="593215"/>
                </a:lnTo>
                <a:lnTo>
                  <a:pt x="3779708" y="710180"/>
                </a:lnTo>
                <a:lnTo>
                  <a:pt x="3779708" y="827371"/>
                </a:lnTo>
                <a:lnTo>
                  <a:pt x="3779708" y="944563"/>
                </a:lnTo>
                <a:lnTo>
                  <a:pt x="3911073" y="944563"/>
                </a:lnTo>
                <a:lnTo>
                  <a:pt x="4042212" y="944563"/>
                </a:lnTo>
                <a:lnTo>
                  <a:pt x="4173578" y="944563"/>
                </a:lnTo>
                <a:lnTo>
                  <a:pt x="4304717" y="944563"/>
                </a:lnTo>
                <a:lnTo>
                  <a:pt x="4436082" y="944563"/>
                </a:lnTo>
                <a:lnTo>
                  <a:pt x="4567221" y="944563"/>
                </a:lnTo>
                <a:lnTo>
                  <a:pt x="4698587" y="944563"/>
                </a:lnTo>
                <a:lnTo>
                  <a:pt x="4829952" y="944563"/>
                </a:lnTo>
                <a:lnTo>
                  <a:pt x="4961091" y="944563"/>
                </a:lnTo>
                <a:lnTo>
                  <a:pt x="5092456" y="944563"/>
                </a:lnTo>
                <a:lnTo>
                  <a:pt x="5223596" y="944563"/>
                </a:lnTo>
                <a:lnTo>
                  <a:pt x="5354961" y="944563"/>
                </a:lnTo>
                <a:lnTo>
                  <a:pt x="5486100" y="944563"/>
                </a:lnTo>
                <a:lnTo>
                  <a:pt x="5617466" y="944563"/>
                </a:lnTo>
                <a:lnTo>
                  <a:pt x="5748605" y="944563"/>
                </a:lnTo>
                <a:lnTo>
                  <a:pt x="5879970" y="944563"/>
                </a:lnTo>
                <a:lnTo>
                  <a:pt x="587997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375" y="476672"/>
            <a:ext cx="5184625" cy="1079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D2CB-7BCA-4560-9B6D-77335692A6F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50" name="Text Placeholder 2"/>
          <p:cNvSpPr>
            <a:spLocks noGrp="1"/>
          </p:cNvSpPr>
          <p:nvPr>
            <p:ph idx="1" hasCustomPrompt="1"/>
          </p:nvPr>
        </p:nvSpPr>
        <p:spPr>
          <a:xfrm>
            <a:off x="911424" y="2015455"/>
            <a:ext cx="5184576" cy="41045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2pPr marL="342900" indent="-342900">
              <a:buFont typeface="+mj-lt"/>
              <a:buAutoNum type="arabicPeriod"/>
              <a:defRPr sz="2200">
                <a:latin typeface="+mj-lt"/>
              </a:defRPr>
            </a:lvl2pPr>
            <a:lvl3pPr marL="539750" indent="-273050">
              <a:buFont typeface="Arial" panose="020B0604020202020204" pitchFamily="34" charset="0"/>
              <a:buChar char="•"/>
              <a:defRPr>
                <a:latin typeface="Areal Headi"/>
              </a:defRPr>
            </a:lvl3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5714066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240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76250"/>
                </a:lnTo>
                <a:lnTo>
                  <a:pt x="12060635" y="476250"/>
                </a:lnTo>
                <a:lnTo>
                  <a:pt x="11929496" y="476250"/>
                </a:lnTo>
                <a:lnTo>
                  <a:pt x="11798130" y="476250"/>
                </a:lnTo>
                <a:lnTo>
                  <a:pt x="11666991" y="476250"/>
                </a:lnTo>
                <a:lnTo>
                  <a:pt x="11535626" y="476250"/>
                </a:lnTo>
                <a:lnTo>
                  <a:pt x="11404486" y="476250"/>
                </a:lnTo>
                <a:lnTo>
                  <a:pt x="11273121" y="476250"/>
                </a:lnTo>
                <a:lnTo>
                  <a:pt x="11141982" y="476250"/>
                </a:lnTo>
                <a:lnTo>
                  <a:pt x="11010617" y="476250"/>
                </a:lnTo>
                <a:lnTo>
                  <a:pt x="10879251" y="476250"/>
                </a:lnTo>
                <a:lnTo>
                  <a:pt x="10748112" y="476250"/>
                </a:lnTo>
                <a:lnTo>
                  <a:pt x="10616747" y="476250"/>
                </a:lnTo>
                <a:lnTo>
                  <a:pt x="10485608" y="476250"/>
                </a:lnTo>
                <a:lnTo>
                  <a:pt x="10354242" y="476250"/>
                </a:lnTo>
                <a:lnTo>
                  <a:pt x="10223103" y="476250"/>
                </a:lnTo>
                <a:lnTo>
                  <a:pt x="10091738" y="476250"/>
                </a:lnTo>
                <a:lnTo>
                  <a:pt x="10091738" y="593215"/>
                </a:lnTo>
                <a:lnTo>
                  <a:pt x="10091738" y="710180"/>
                </a:lnTo>
                <a:lnTo>
                  <a:pt x="10091738" y="827371"/>
                </a:lnTo>
                <a:lnTo>
                  <a:pt x="10091738" y="944563"/>
                </a:lnTo>
                <a:lnTo>
                  <a:pt x="10223103" y="944563"/>
                </a:lnTo>
                <a:lnTo>
                  <a:pt x="10354242" y="944563"/>
                </a:lnTo>
                <a:lnTo>
                  <a:pt x="10485608" y="944563"/>
                </a:lnTo>
                <a:lnTo>
                  <a:pt x="10616747" y="944563"/>
                </a:lnTo>
                <a:lnTo>
                  <a:pt x="10748112" y="944563"/>
                </a:lnTo>
                <a:lnTo>
                  <a:pt x="10879251" y="944563"/>
                </a:lnTo>
                <a:lnTo>
                  <a:pt x="11010617" y="944563"/>
                </a:lnTo>
                <a:lnTo>
                  <a:pt x="11141982" y="944563"/>
                </a:lnTo>
                <a:lnTo>
                  <a:pt x="11273121" y="944563"/>
                </a:lnTo>
                <a:lnTo>
                  <a:pt x="11404486" y="944563"/>
                </a:lnTo>
                <a:lnTo>
                  <a:pt x="11535626" y="944563"/>
                </a:lnTo>
                <a:lnTo>
                  <a:pt x="11666991" y="944563"/>
                </a:lnTo>
                <a:lnTo>
                  <a:pt x="11798130" y="944563"/>
                </a:lnTo>
                <a:lnTo>
                  <a:pt x="11929496" y="944563"/>
                </a:lnTo>
                <a:lnTo>
                  <a:pt x="12060635" y="944563"/>
                </a:lnTo>
                <a:lnTo>
                  <a:pt x="12192000" y="944563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3B0AB3A-9A08-4638-B5C9-DCBB31FC3396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2406"/>
            <a:ext cx="6168008" cy="6858000"/>
          </a:xfrm>
          <a:solidFill>
            <a:schemeClr val="accent1">
              <a:alpha val="90000"/>
            </a:schemeClr>
          </a:solidFill>
        </p:spPr>
        <p:txBody>
          <a:bodyPr lIns="720000" rIns="72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043453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548" y="2060028"/>
            <a:ext cx="5400544" cy="360155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7548" y="2420184"/>
            <a:ext cx="5400544" cy="3745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8048" y="2050403"/>
            <a:ext cx="5400543" cy="360155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8048" y="2410559"/>
            <a:ext cx="5400544" cy="3745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093A-980F-4608-807A-29EDE64C31F5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424" y="477867"/>
            <a:ext cx="9145065" cy="10794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168254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12030" y="0"/>
            <a:ext cx="5879970" cy="6858000"/>
          </a:xfrm>
          <a:custGeom>
            <a:avLst/>
            <a:gdLst/>
            <a:ahLst/>
            <a:cxnLst/>
            <a:rect l="l" t="t" r="r" b="b"/>
            <a:pathLst>
              <a:path w="5879970" h="6858000">
                <a:moveTo>
                  <a:pt x="0" y="0"/>
                </a:moveTo>
                <a:lnTo>
                  <a:pt x="5879970" y="0"/>
                </a:lnTo>
                <a:lnTo>
                  <a:pt x="5879970" y="476250"/>
                </a:lnTo>
                <a:lnTo>
                  <a:pt x="5748605" y="476250"/>
                </a:lnTo>
                <a:lnTo>
                  <a:pt x="5617466" y="476250"/>
                </a:lnTo>
                <a:lnTo>
                  <a:pt x="5486100" y="476250"/>
                </a:lnTo>
                <a:lnTo>
                  <a:pt x="5354961" y="476250"/>
                </a:lnTo>
                <a:lnTo>
                  <a:pt x="5223596" y="476250"/>
                </a:lnTo>
                <a:lnTo>
                  <a:pt x="5092456" y="476250"/>
                </a:lnTo>
                <a:lnTo>
                  <a:pt x="4961091" y="476250"/>
                </a:lnTo>
                <a:lnTo>
                  <a:pt x="4829952" y="476250"/>
                </a:lnTo>
                <a:lnTo>
                  <a:pt x="4698587" y="476250"/>
                </a:lnTo>
                <a:lnTo>
                  <a:pt x="4567221" y="476250"/>
                </a:lnTo>
                <a:lnTo>
                  <a:pt x="4436082" y="476250"/>
                </a:lnTo>
                <a:lnTo>
                  <a:pt x="4304717" y="476250"/>
                </a:lnTo>
                <a:lnTo>
                  <a:pt x="4173578" y="476250"/>
                </a:lnTo>
                <a:lnTo>
                  <a:pt x="4042212" y="476250"/>
                </a:lnTo>
                <a:lnTo>
                  <a:pt x="3911073" y="476250"/>
                </a:lnTo>
                <a:lnTo>
                  <a:pt x="3779708" y="476250"/>
                </a:lnTo>
                <a:lnTo>
                  <a:pt x="3779708" y="593215"/>
                </a:lnTo>
                <a:lnTo>
                  <a:pt x="3779708" y="710180"/>
                </a:lnTo>
                <a:lnTo>
                  <a:pt x="3779708" y="827371"/>
                </a:lnTo>
                <a:lnTo>
                  <a:pt x="3779708" y="944563"/>
                </a:lnTo>
                <a:lnTo>
                  <a:pt x="3911073" y="944563"/>
                </a:lnTo>
                <a:lnTo>
                  <a:pt x="4042212" y="944563"/>
                </a:lnTo>
                <a:lnTo>
                  <a:pt x="4173578" y="944563"/>
                </a:lnTo>
                <a:lnTo>
                  <a:pt x="4304717" y="944563"/>
                </a:lnTo>
                <a:lnTo>
                  <a:pt x="4436082" y="944563"/>
                </a:lnTo>
                <a:lnTo>
                  <a:pt x="4567221" y="944563"/>
                </a:lnTo>
                <a:lnTo>
                  <a:pt x="4698587" y="944563"/>
                </a:lnTo>
                <a:lnTo>
                  <a:pt x="4829952" y="944563"/>
                </a:lnTo>
                <a:lnTo>
                  <a:pt x="4961091" y="944563"/>
                </a:lnTo>
                <a:lnTo>
                  <a:pt x="5092456" y="944563"/>
                </a:lnTo>
                <a:lnTo>
                  <a:pt x="5223596" y="944563"/>
                </a:lnTo>
                <a:lnTo>
                  <a:pt x="5354961" y="944563"/>
                </a:lnTo>
                <a:lnTo>
                  <a:pt x="5486100" y="944563"/>
                </a:lnTo>
                <a:lnTo>
                  <a:pt x="5617466" y="944563"/>
                </a:lnTo>
                <a:lnTo>
                  <a:pt x="5748605" y="944563"/>
                </a:lnTo>
                <a:lnTo>
                  <a:pt x="5879970" y="944563"/>
                </a:lnTo>
                <a:lnTo>
                  <a:pt x="587997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549274"/>
            <a:ext cx="5400545" cy="10794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2132037"/>
            <a:ext cx="5400545" cy="4105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A081-36BA-459F-9067-FBA6996891F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89617" y="1841020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830683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12030" y="0"/>
            <a:ext cx="5879970" cy="3356990"/>
          </a:xfrm>
          <a:custGeom>
            <a:avLst/>
            <a:gdLst/>
            <a:ahLst/>
            <a:cxnLst/>
            <a:rect l="l" t="t" r="r" b="b"/>
            <a:pathLst>
              <a:path w="5879970" h="3356990">
                <a:moveTo>
                  <a:pt x="0" y="0"/>
                </a:moveTo>
                <a:lnTo>
                  <a:pt x="5879970" y="0"/>
                </a:lnTo>
                <a:lnTo>
                  <a:pt x="5879970" y="476250"/>
                </a:lnTo>
                <a:lnTo>
                  <a:pt x="5748605" y="476250"/>
                </a:lnTo>
                <a:lnTo>
                  <a:pt x="5617466" y="476250"/>
                </a:lnTo>
                <a:lnTo>
                  <a:pt x="5486100" y="476250"/>
                </a:lnTo>
                <a:lnTo>
                  <a:pt x="5354961" y="476250"/>
                </a:lnTo>
                <a:lnTo>
                  <a:pt x="5223596" y="476250"/>
                </a:lnTo>
                <a:lnTo>
                  <a:pt x="5092456" y="476250"/>
                </a:lnTo>
                <a:lnTo>
                  <a:pt x="4961091" y="476250"/>
                </a:lnTo>
                <a:lnTo>
                  <a:pt x="4829952" y="476250"/>
                </a:lnTo>
                <a:lnTo>
                  <a:pt x="4698587" y="476250"/>
                </a:lnTo>
                <a:lnTo>
                  <a:pt x="4567221" y="476250"/>
                </a:lnTo>
                <a:lnTo>
                  <a:pt x="4436082" y="476250"/>
                </a:lnTo>
                <a:lnTo>
                  <a:pt x="4304717" y="476250"/>
                </a:lnTo>
                <a:lnTo>
                  <a:pt x="4173578" y="476250"/>
                </a:lnTo>
                <a:lnTo>
                  <a:pt x="4042212" y="476250"/>
                </a:lnTo>
                <a:lnTo>
                  <a:pt x="3911073" y="476250"/>
                </a:lnTo>
                <a:lnTo>
                  <a:pt x="3779708" y="476250"/>
                </a:lnTo>
                <a:lnTo>
                  <a:pt x="3779708" y="593215"/>
                </a:lnTo>
                <a:lnTo>
                  <a:pt x="3779708" y="710180"/>
                </a:lnTo>
                <a:lnTo>
                  <a:pt x="3779708" y="827371"/>
                </a:lnTo>
                <a:lnTo>
                  <a:pt x="3779708" y="944563"/>
                </a:lnTo>
                <a:lnTo>
                  <a:pt x="3911073" y="944563"/>
                </a:lnTo>
                <a:lnTo>
                  <a:pt x="4042212" y="944563"/>
                </a:lnTo>
                <a:lnTo>
                  <a:pt x="4173578" y="944563"/>
                </a:lnTo>
                <a:lnTo>
                  <a:pt x="4304717" y="944563"/>
                </a:lnTo>
                <a:lnTo>
                  <a:pt x="4436082" y="944563"/>
                </a:lnTo>
                <a:lnTo>
                  <a:pt x="4567221" y="944563"/>
                </a:lnTo>
                <a:lnTo>
                  <a:pt x="4698587" y="944563"/>
                </a:lnTo>
                <a:lnTo>
                  <a:pt x="4829952" y="944563"/>
                </a:lnTo>
                <a:lnTo>
                  <a:pt x="4961091" y="944563"/>
                </a:lnTo>
                <a:lnTo>
                  <a:pt x="5092456" y="944563"/>
                </a:lnTo>
                <a:lnTo>
                  <a:pt x="5223596" y="944563"/>
                </a:lnTo>
                <a:lnTo>
                  <a:pt x="5354961" y="944563"/>
                </a:lnTo>
                <a:lnTo>
                  <a:pt x="5486100" y="944563"/>
                </a:lnTo>
                <a:lnTo>
                  <a:pt x="5617466" y="944563"/>
                </a:lnTo>
                <a:lnTo>
                  <a:pt x="5748605" y="944563"/>
                </a:lnTo>
                <a:lnTo>
                  <a:pt x="5879970" y="944563"/>
                </a:lnTo>
                <a:lnTo>
                  <a:pt x="5879970" y="3356990"/>
                </a:lnTo>
                <a:lnTo>
                  <a:pt x="0" y="33569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312030" y="3501010"/>
            <a:ext cx="587997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549274"/>
            <a:ext cx="5400545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2060848"/>
            <a:ext cx="5400545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7561E-C254-410F-8E98-C432606263D3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9425" y="1841997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87633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and 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312030" y="0"/>
            <a:ext cx="5879970" cy="2204830"/>
          </a:xfrm>
          <a:custGeom>
            <a:avLst/>
            <a:gdLst/>
            <a:ahLst/>
            <a:cxnLst/>
            <a:rect l="l" t="t" r="r" b="b"/>
            <a:pathLst>
              <a:path w="5879970" h="2204830">
                <a:moveTo>
                  <a:pt x="0" y="0"/>
                </a:moveTo>
                <a:lnTo>
                  <a:pt x="5879970" y="0"/>
                </a:lnTo>
                <a:lnTo>
                  <a:pt x="5879970" y="476250"/>
                </a:lnTo>
                <a:lnTo>
                  <a:pt x="5748605" y="476250"/>
                </a:lnTo>
                <a:lnTo>
                  <a:pt x="5617466" y="476250"/>
                </a:lnTo>
                <a:lnTo>
                  <a:pt x="5486100" y="476250"/>
                </a:lnTo>
                <a:lnTo>
                  <a:pt x="5354961" y="476250"/>
                </a:lnTo>
                <a:lnTo>
                  <a:pt x="5223596" y="476250"/>
                </a:lnTo>
                <a:lnTo>
                  <a:pt x="5092456" y="476250"/>
                </a:lnTo>
                <a:lnTo>
                  <a:pt x="4961091" y="476250"/>
                </a:lnTo>
                <a:lnTo>
                  <a:pt x="4829952" y="476250"/>
                </a:lnTo>
                <a:lnTo>
                  <a:pt x="4698587" y="476250"/>
                </a:lnTo>
                <a:lnTo>
                  <a:pt x="4567221" y="476250"/>
                </a:lnTo>
                <a:lnTo>
                  <a:pt x="4436082" y="476250"/>
                </a:lnTo>
                <a:lnTo>
                  <a:pt x="4304717" y="476250"/>
                </a:lnTo>
                <a:lnTo>
                  <a:pt x="4173578" y="476250"/>
                </a:lnTo>
                <a:lnTo>
                  <a:pt x="4042212" y="476250"/>
                </a:lnTo>
                <a:lnTo>
                  <a:pt x="3911073" y="476250"/>
                </a:lnTo>
                <a:lnTo>
                  <a:pt x="3779708" y="476250"/>
                </a:lnTo>
                <a:lnTo>
                  <a:pt x="3779708" y="593215"/>
                </a:lnTo>
                <a:lnTo>
                  <a:pt x="3779708" y="710180"/>
                </a:lnTo>
                <a:lnTo>
                  <a:pt x="3779708" y="827371"/>
                </a:lnTo>
                <a:lnTo>
                  <a:pt x="3779708" y="944563"/>
                </a:lnTo>
                <a:lnTo>
                  <a:pt x="3911073" y="944563"/>
                </a:lnTo>
                <a:lnTo>
                  <a:pt x="4042212" y="944563"/>
                </a:lnTo>
                <a:lnTo>
                  <a:pt x="4173578" y="944563"/>
                </a:lnTo>
                <a:lnTo>
                  <a:pt x="4304717" y="944563"/>
                </a:lnTo>
                <a:lnTo>
                  <a:pt x="4436082" y="944563"/>
                </a:lnTo>
                <a:lnTo>
                  <a:pt x="4567221" y="944563"/>
                </a:lnTo>
                <a:lnTo>
                  <a:pt x="4698587" y="944563"/>
                </a:lnTo>
                <a:lnTo>
                  <a:pt x="4829952" y="944563"/>
                </a:lnTo>
                <a:lnTo>
                  <a:pt x="4961091" y="944563"/>
                </a:lnTo>
                <a:lnTo>
                  <a:pt x="5092456" y="944563"/>
                </a:lnTo>
                <a:lnTo>
                  <a:pt x="5223596" y="944563"/>
                </a:lnTo>
                <a:lnTo>
                  <a:pt x="5354961" y="944563"/>
                </a:lnTo>
                <a:lnTo>
                  <a:pt x="5486100" y="944563"/>
                </a:lnTo>
                <a:lnTo>
                  <a:pt x="5617466" y="944563"/>
                </a:lnTo>
                <a:lnTo>
                  <a:pt x="5748605" y="944563"/>
                </a:lnTo>
                <a:lnTo>
                  <a:pt x="5879970" y="944563"/>
                </a:lnTo>
                <a:lnTo>
                  <a:pt x="5879970" y="2204830"/>
                </a:lnTo>
                <a:lnTo>
                  <a:pt x="0" y="220483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312030" y="4653170"/>
            <a:ext cx="5879970" cy="220483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312030" y="2348850"/>
            <a:ext cx="5879970" cy="216030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549274"/>
            <a:ext cx="5400545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2204830"/>
            <a:ext cx="5400545" cy="4105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0211-CEB9-4AE2-BD4A-A635A63896E6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03036" y="1860079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66937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duct and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8327454" y="3753"/>
            <a:ext cx="3863690" cy="3356990"/>
          </a:xfrm>
          <a:custGeom>
            <a:avLst/>
            <a:gdLst/>
            <a:ahLst/>
            <a:cxnLst/>
            <a:rect l="l" t="t" r="r" b="b"/>
            <a:pathLst>
              <a:path w="3863690" h="3356990">
                <a:moveTo>
                  <a:pt x="0" y="0"/>
                </a:moveTo>
                <a:lnTo>
                  <a:pt x="3863690" y="0"/>
                </a:lnTo>
                <a:lnTo>
                  <a:pt x="3863690" y="472497"/>
                </a:lnTo>
                <a:lnTo>
                  <a:pt x="3732325" y="472497"/>
                </a:lnTo>
                <a:lnTo>
                  <a:pt x="3601186" y="472497"/>
                </a:lnTo>
                <a:lnTo>
                  <a:pt x="3469820" y="472497"/>
                </a:lnTo>
                <a:lnTo>
                  <a:pt x="3338681" y="472497"/>
                </a:lnTo>
                <a:lnTo>
                  <a:pt x="3207316" y="472497"/>
                </a:lnTo>
                <a:lnTo>
                  <a:pt x="3076176" y="472497"/>
                </a:lnTo>
                <a:lnTo>
                  <a:pt x="2944811" y="472497"/>
                </a:lnTo>
                <a:lnTo>
                  <a:pt x="2813672" y="472497"/>
                </a:lnTo>
                <a:lnTo>
                  <a:pt x="2682307" y="472497"/>
                </a:lnTo>
                <a:lnTo>
                  <a:pt x="2550941" y="472497"/>
                </a:lnTo>
                <a:lnTo>
                  <a:pt x="2419802" y="472497"/>
                </a:lnTo>
                <a:lnTo>
                  <a:pt x="2288437" y="472497"/>
                </a:lnTo>
                <a:lnTo>
                  <a:pt x="2157298" y="472497"/>
                </a:lnTo>
                <a:lnTo>
                  <a:pt x="2025932" y="472497"/>
                </a:lnTo>
                <a:lnTo>
                  <a:pt x="1894793" y="472497"/>
                </a:lnTo>
                <a:lnTo>
                  <a:pt x="1763428" y="472497"/>
                </a:lnTo>
                <a:lnTo>
                  <a:pt x="1763428" y="589462"/>
                </a:lnTo>
                <a:lnTo>
                  <a:pt x="1763428" y="706427"/>
                </a:lnTo>
                <a:lnTo>
                  <a:pt x="1763428" y="823618"/>
                </a:lnTo>
                <a:lnTo>
                  <a:pt x="1763428" y="940810"/>
                </a:lnTo>
                <a:lnTo>
                  <a:pt x="1894793" y="940810"/>
                </a:lnTo>
                <a:lnTo>
                  <a:pt x="2025932" y="940810"/>
                </a:lnTo>
                <a:lnTo>
                  <a:pt x="2157298" y="940810"/>
                </a:lnTo>
                <a:lnTo>
                  <a:pt x="2288437" y="940810"/>
                </a:lnTo>
                <a:lnTo>
                  <a:pt x="2419802" y="940810"/>
                </a:lnTo>
                <a:lnTo>
                  <a:pt x="2550941" y="940810"/>
                </a:lnTo>
                <a:lnTo>
                  <a:pt x="2682307" y="940810"/>
                </a:lnTo>
                <a:lnTo>
                  <a:pt x="2813672" y="940810"/>
                </a:lnTo>
                <a:lnTo>
                  <a:pt x="2944811" y="940810"/>
                </a:lnTo>
                <a:lnTo>
                  <a:pt x="3076176" y="940810"/>
                </a:lnTo>
                <a:lnTo>
                  <a:pt x="3207316" y="940810"/>
                </a:lnTo>
                <a:lnTo>
                  <a:pt x="3338681" y="940810"/>
                </a:lnTo>
                <a:lnTo>
                  <a:pt x="3469820" y="940810"/>
                </a:lnTo>
                <a:lnTo>
                  <a:pt x="3601186" y="940810"/>
                </a:lnTo>
                <a:lnTo>
                  <a:pt x="3732325" y="940810"/>
                </a:lnTo>
                <a:lnTo>
                  <a:pt x="3863690" y="940810"/>
                </a:lnTo>
                <a:lnTo>
                  <a:pt x="3863690" y="3356990"/>
                </a:lnTo>
                <a:lnTo>
                  <a:pt x="0" y="33569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8327454" y="3501010"/>
            <a:ext cx="386369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8714" y="3501010"/>
            <a:ext cx="385412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8714" y="-13478"/>
            <a:ext cx="385412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27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3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328310" y="3753"/>
            <a:ext cx="3863690" cy="3356990"/>
          </a:xfrm>
          <a:custGeom>
            <a:avLst/>
            <a:gdLst/>
            <a:ahLst/>
            <a:cxnLst/>
            <a:rect l="l" t="t" r="r" b="b"/>
            <a:pathLst>
              <a:path w="3863690" h="3356990">
                <a:moveTo>
                  <a:pt x="0" y="0"/>
                </a:moveTo>
                <a:lnTo>
                  <a:pt x="3863690" y="0"/>
                </a:lnTo>
                <a:lnTo>
                  <a:pt x="3863690" y="472497"/>
                </a:lnTo>
                <a:lnTo>
                  <a:pt x="3732325" y="472497"/>
                </a:lnTo>
                <a:lnTo>
                  <a:pt x="3601186" y="472497"/>
                </a:lnTo>
                <a:lnTo>
                  <a:pt x="3469820" y="472497"/>
                </a:lnTo>
                <a:lnTo>
                  <a:pt x="3338681" y="472497"/>
                </a:lnTo>
                <a:lnTo>
                  <a:pt x="3207316" y="472497"/>
                </a:lnTo>
                <a:lnTo>
                  <a:pt x="3076176" y="472497"/>
                </a:lnTo>
                <a:lnTo>
                  <a:pt x="2944811" y="472497"/>
                </a:lnTo>
                <a:lnTo>
                  <a:pt x="2813672" y="472497"/>
                </a:lnTo>
                <a:lnTo>
                  <a:pt x="2682307" y="472497"/>
                </a:lnTo>
                <a:lnTo>
                  <a:pt x="2550941" y="472497"/>
                </a:lnTo>
                <a:lnTo>
                  <a:pt x="2419802" y="472497"/>
                </a:lnTo>
                <a:lnTo>
                  <a:pt x="2288437" y="472497"/>
                </a:lnTo>
                <a:lnTo>
                  <a:pt x="2157298" y="472497"/>
                </a:lnTo>
                <a:lnTo>
                  <a:pt x="2025932" y="472497"/>
                </a:lnTo>
                <a:lnTo>
                  <a:pt x="1894793" y="472497"/>
                </a:lnTo>
                <a:lnTo>
                  <a:pt x="1763428" y="472497"/>
                </a:lnTo>
                <a:lnTo>
                  <a:pt x="1763428" y="589462"/>
                </a:lnTo>
                <a:lnTo>
                  <a:pt x="1763428" y="706427"/>
                </a:lnTo>
                <a:lnTo>
                  <a:pt x="1763428" y="823618"/>
                </a:lnTo>
                <a:lnTo>
                  <a:pt x="1763428" y="940810"/>
                </a:lnTo>
                <a:lnTo>
                  <a:pt x="1894793" y="940810"/>
                </a:lnTo>
                <a:lnTo>
                  <a:pt x="2025932" y="940810"/>
                </a:lnTo>
                <a:lnTo>
                  <a:pt x="2157298" y="940810"/>
                </a:lnTo>
                <a:lnTo>
                  <a:pt x="2288437" y="940810"/>
                </a:lnTo>
                <a:lnTo>
                  <a:pt x="2419802" y="940810"/>
                </a:lnTo>
                <a:lnTo>
                  <a:pt x="2550941" y="940810"/>
                </a:lnTo>
                <a:lnTo>
                  <a:pt x="2682307" y="940810"/>
                </a:lnTo>
                <a:lnTo>
                  <a:pt x="2813672" y="940810"/>
                </a:lnTo>
                <a:lnTo>
                  <a:pt x="2944811" y="940810"/>
                </a:lnTo>
                <a:lnTo>
                  <a:pt x="3076176" y="940810"/>
                </a:lnTo>
                <a:lnTo>
                  <a:pt x="3207316" y="940810"/>
                </a:lnTo>
                <a:lnTo>
                  <a:pt x="3338681" y="940810"/>
                </a:lnTo>
                <a:lnTo>
                  <a:pt x="3469820" y="940810"/>
                </a:lnTo>
                <a:lnTo>
                  <a:pt x="3601186" y="940810"/>
                </a:lnTo>
                <a:lnTo>
                  <a:pt x="3732325" y="940810"/>
                </a:lnTo>
                <a:lnTo>
                  <a:pt x="3863690" y="940810"/>
                </a:lnTo>
                <a:lnTo>
                  <a:pt x="3863690" y="3356990"/>
                </a:lnTo>
                <a:lnTo>
                  <a:pt x="0" y="33569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760" y="549275"/>
            <a:ext cx="3456480" cy="935455"/>
          </a:xfrm>
        </p:spPr>
        <p:txBody>
          <a:bodyPr/>
          <a:lstStyle>
            <a:lvl1pPr algn="ctr"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8940-234B-4FC1-ACD1-999F08719AB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28310" y="3501010"/>
            <a:ext cx="386369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570" y="3501010"/>
            <a:ext cx="385412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570" y="-13478"/>
            <a:ext cx="385412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367760" y="1628775"/>
            <a:ext cx="3456480" cy="4104545"/>
          </a:xfrm>
          <a:noFill/>
        </p:spPr>
        <p:txBody>
          <a:bodyPr/>
          <a:lstStyle>
            <a:lvl1pPr>
              <a:defRPr sz="1400" baseline="0"/>
            </a:lvl1pPr>
          </a:lstStyle>
          <a:p>
            <a:r>
              <a:rPr lang="fi-FI" dirty="0"/>
              <a:t>Embed Picture in .png format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367213" y="5877340"/>
            <a:ext cx="3457575" cy="504070"/>
          </a:xfrm>
        </p:spPr>
        <p:txBody>
          <a:bodyPr/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488419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duc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549275"/>
            <a:ext cx="5400545" cy="935456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FB27-A192-4E87-AD23-1B4ED745A3F9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12030" y="0"/>
            <a:ext cx="5879970" cy="3356990"/>
          </a:xfrm>
          <a:custGeom>
            <a:avLst/>
            <a:gdLst/>
            <a:ahLst/>
            <a:cxnLst/>
            <a:rect l="l" t="t" r="r" b="b"/>
            <a:pathLst>
              <a:path w="5879970" h="3356990">
                <a:moveTo>
                  <a:pt x="0" y="0"/>
                </a:moveTo>
                <a:lnTo>
                  <a:pt x="5879970" y="0"/>
                </a:lnTo>
                <a:lnTo>
                  <a:pt x="5879970" y="476250"/>
                </a:lnTo>
                <a:lnTo>
                  <a:pt x="5748605" y="476250"/>
                </a:lnTo>
                <a:lnTo>
                  <a:pt x="5617466" y="476250"/>
                </a:lnTo>
                <a:lnTo>
                  <a:pt x="5486100" y="476250"/>
                </a:lnTo>
                <a:lnTo>
                  <a:pt x="5354961" y="476250"/>
                </a:lnTo>
                <a:lnTo>
                  <a:pt x="5223596" y="476250"/>
                </a:lnTo>
                <a:lnTo>
                  <a:pt x="5092456" y="476250"/>
                </a:lnTo>
                <a:lnTo>
                  <a:pt x="4961091" y="476250"/>
                </a:lnTo>
                <a:lnTo>
                  <a:pt x="4829952" y="476250"/>
                </a:lnTo>
                <a:lnTo>
                  <a:pt x="4698587" y="476250"/>
                </a:lnTo>
                <a:lnTo>
                  <a:pt x="4567221" y="476250"/>
                </a:lnTo>
                <a:lnTo>
                  <a:pt x="4436082" y="476250"/>
                </a:lnTo>
                <a:lnTo>
                  <a:pt x="4304717" y="476250"/>
                </a:lnTo>
                <a:lnTo>
                  <a:pt x="4173578" y="476250"/>
                </a:lnTo>
                <a:lnTo>
                  <a:pt x="4042212" y="476250"/>
                </a:lnTo>
                <a:lnTo>
                  <a:pt x="3911073" y="476250"/>
                </a:lnTo>
                <a:lnTo>
                  <a:pt x="3779708" y="476250"/>
                </a:lnTo>
                <a:lnTo>
                  <a:pt x="3779708" y="593215"/>
                </a:lnTo>
                <a:lnTo>
                  <a:pt x="3779708" y="710180"/>
                </a:lnTo>
                <a:lnTo>
                  <a:pt x="3779708" y="827371"/>
                </a:lnTo>
                <a:lnTo>
                  <a:pt x="3779708" y="944563"/>
                </a:lnTo>
                <a:lnTo>
                  <a:pt x="3911073" y="944563"/>
                </a:lnTo>
                <a:lnTo>
                  <a:pt x="4042212" y="944563"/>
                </a:lnTo>
                <a:lnTo>
                  <a:pt x="4173578" y="944563"/>
                </a:lnTo>
                <a:lnTo>
                  <a:pt x="4304717" y="944563"/>
                </a:lnTo>
                <a:lnTo>
                  <a:pt x="4436082" y="944563"/>
                </a:lnTo>
                <a:lnTo>
                  <a:pt x="4567221" y="944563"/>
                </a:lnTo>
                <a:lnTo>
                  <a:pt x="4698587" y="944563"/>
                </a:lnTo>
                <a:lnTo>
                  <a:pt x="4829952" y="944563"/>
                </a:lnTo>
                <a:lnTo>
                  <a:pt x="4961091" y="944563"/>
                </a:lnTo>
                <a:lnTo>
                  <a:pt x="5092456" y="944563"/>
                </a:lnTo>
                <a:lnTo>
                  <a:pt x="5223596" y="944563"/>
                </a:lnTo>
                <a:lnTo>
                  <a:pt x="5354961" y="944563"/>
                </a:lnTo>
                <a:lnTo>
                  <a:pt x="5486100" y="944563"/>
                </a:lnTo>
                <a:lnTo>
                  <a:pt x="5617466" y="944563"/>
                </a:lnTo>
                <a:lnTo>
                  <a:pt x="5748605" y="944563"/>
                </a:lnTo>
                <a:lnTo>
                  <a:pt x="5879970" y="944563"/>
                </a:lnTo>
                <a:lnTo>
                  <a:pt x="5879970" y="3356990"/>
                </a:lnTo>
                <a:lnTo>
                  <a:pt x="0" y="33569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312030" y="3501010"/>
            <a:ext cx="5879970" cy="335699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5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91862" y="1916743"/>
            <a:ext cx="5388107" cy="4104545"/>
          </a:xfrm>
          <a:noFill/>
        </p:spPr>
        <p:txBody>
          <a:bodyPr/>
          <a:lstStyle>
            <a:lvl1pPr>
              <a:defRPr sz="1400" baseline="0"/>
            </a:lvl1pPr>
          </a:lstStyle>
          <a:p>
            <a:r>
              <a:rPr lang="fi-FI" dirty="0"/>
              <a:t>Embed Picture in .png format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91316" y="6021288"/>
            <a:ext cx="5388654" cy="504070"/>
          </a:xfrm>
        </p:spPr>
        <p:txBody>
          <a:bodyPr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91316" y="1734720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51822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01CEC7C-C2CF-4AF5-8949-2AB227D371F5}" type="datetime1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7408" y="4419952"/>
            <a:ext cx="5544621" cy="1530580"/>
          </a:xfrm>
          <a:solidFill>
            <a:schemeClr val="tx2">
              <a:alpha val="90000"/>
            </a:schemeClr>
          </a:solidFill>
        </p:spPr>
        <p:txBody>
          <a:bodyPr lIns="324000" anchor="ctr"/>
          <a:lstStyle>
            <a:lvl1pPr algn="l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4437063"/>
            <a:ext cx="695325" cy="1512887"/>
          </a:xfr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107488"/>
      </p:ext>
    </p:extLst>
  </p:cSld>
  <p:clrMapOvr>
    <a:masterClrMapping/>
  </p:clrMapOvr>
  <p:transition spd="med">
    <p:fade/>
  </p:transition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549274"/>
            <a:ext cx="4968546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424" y="2060457"/>
            <a:ext cx="4968547" cy="4105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34C4-EB8A-4D63-9542-A0E7851DA009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857999"/>
          </a:xfrm>
          <a:noFill/>
        </p:spPr>
        <p:txBody>
          <a:bodyPr/>
          <a:lstStyle>
            <a:lvl1pPr>
              <a:defRPr sz="1400" baseline="0"/>
            </a:lvl1pPr>
          </a:lstStyle>
          <a:p>
            <a:r>
              <a:rPr lang="fi-FI" dirty="0"/>
              <a:t>Embed Picture in .png format</a:t>
            </a:r>
          </a:p>
        </p:txBody>
      </p:sp>
    </p:spTree>
    <p:extLst>
      <p:ext uri="{BB962C8B-B14F-4D97-AF65-F5344CB8AC3E}">
        <p14:creationId xmlns:p14="http://schemas.microsoft.com/office/powerpoint/2010/main" val="143299013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76250"/>
                </a:lnTo>
                <a:lnTo>
                  <a:pt x="12060635" y="476250"/>
                </a:lnTo>
                <a:lnTo>
                  <a:pt x="11929496" y="476250"/>
                </a:lnTo>
                <a:lnTo>
                  <a:pt x="11798130" y="476250"/>
                </a:lnTo>
                <a:lnTo>
                  <a:pt x="11666991" y="476250"/>
                </a:lnTo>
                <a:lnTo>
                  <a:pt x="11535626" y="476250"/>
                </a:lnTo>
                <a:lnTo>
                  <a:pt x="11404486" y="476250"/>
                </a:lnTo>
                <a:lnTo>
                  <a:pt x="11273121" y="476250"/>
                </a:lnTo>
                <a:lnTo>
                  <a:pt x="11141982" y="476250"/>
                </a:lnTo>
                <a:lnTo>
                  <a:pt x="11010617" y="476250"/>
                </a:lnTo>
                <a:lnTo>
                  <a:pt x="10879251" y="476250"/>
                </a:lnTo>
                <a:lnTo>
                  <a:pt x="10748112" y="476250"/>
                </a:lnTo>
                <a:lnTo>
                  <a:pt x="10616747" y="476250"/>
                </a:lnTo>
                <a:lnTo>
                  <a:pt x="10485608" y="476250"/>
                </a:lnTo>
                <a:lnTo>
                  <a:pt x="10354242" y="476250"/>
                </a:lnTo>
                <a:lnTo>
                  <a:pt x="10223103" y="476250"/>
                </a:lnTo>
                <a:lnTo>
                  <a:pt x="10091738" y="476250"/>
                </a:lnTo>
                <a:lnTo>
                  <a:pt x="10091738" y="593215"/>
                </a:lnTo>
                <a:lnTo>
                  <a:pt x="10091738" y="710180"/>
                </a:lnTo>
                <a:lnTo>
                  <a:pt x="10091738" y="827371"/>
                </a:lnTo>
                <a:lnTo>
                  <a:pt x="10091738" y="944563"/>
                </a:lnTo>
                <a:lnTo>
                  <a:pt x="10223103" y="944563"/>
                </a:lnTo>
                <a:lnTo>
                  <a:pt x="10354242" y="944563"/>
                </a:lnTo>
                <a:lnTo>
                  <a:pt x="10485608" y="944563"/>
                </a:lnTo>
                <a:lnTo>
                  <a:pt x="10616747" y="944563"/>
                </a:lnTo>
                <a:lnTo>
                  <a:pt x="10748112" y="944563"/>
                </a:lnTo>
                <a:lnTo>
                  <a:pt x="10879251" y="944563"/>
                </a:lnTo>
                <a:lnTo>
                  <a:pt x="11010617" y="944563"/>
                </a:lnTo>
                <a:lnTo>
                  <a:pt x="11141982" y="944563"/>
                </a:lnTo>
                <a:lnTo>
                  <a:pt x="11273121" y="944563"/>
                </a:lnTo>
                <a:lnTo>
                  <a:pt x="11404486" y="944563"/>
                </a:lnTo>
                <a:lnTo>
                  <a:pt x="11535626" y="944563"/>
                </a:lnTo>
                <a:lnTo>
                  <a:pt x="11666991" y="944563"/>
                </a:lnTo>
                <a:lnTo>
                  <a:pt x="11798130" y="944563"/>
                </a:lnTo>
                <a:lnTo>
                  <a:pt x="11929496" y="944563"/>
                </a:lnTo>
                <a:lnTo>
                  <a:pt x="12060635" y="944563"/>
                </a:lnTo>
                <a:lnTo>
                  <a:pt x="12192000" y="944563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3B0AB3A-9A08-4638-B5C9-DCBB31FC3396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07684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76250"/>
                </a:lnTo>
                <a:lnTo>
                  <a:pt x="12060635" y="476250"/>
                </a:lnTo>
                <a:lnTo>
                  <a:pt x="11929496" y="476250"/>
                </a:lnTo>
                <a:lnTo>
                  <a:pt x="11798130" y="476250"/>
                </a:lnTo>
                <a:lnTo>
                  <a:pt x="11666991" y="476250"/>
                </a:lnTo>
                <a:lnTo>
                  <a:pt x="11535626" y="476250"/>
                </a:lnTo>
                <a:lnTo>
                  <a:pt x="11404486" y="476250"/>
                </a:lnTo>
                <a:lnTo>
                  <a:pt x="11273121" y="476250"/>
                </a:lnTo>
                <a:lnTo>
                  <a:pt x="11141982" y="476250"/>
                </a:lnTo>
                <a:lnTo>
                  <a:pt x="11010617" y="476250"/>
                </a:lnTo>
                <a:lnTo>
                  <a:pt x="10879251" y="476250"/>
                </a:lnTo>
                <a:lnTo>
                  <a:pt x="10748112" y="476250"/>
                </a:lnTo>
                <a:lnTo>
                  <a:pt x="10616747" y="476250"/>
                </a:lnTo>
                <a:lnTo>
                  <a:pt x="10485608" y="476250"/>
                </a:lnTo>
                <a:lnTo>
                  <a:pt x="10354242" y="476250"/>
                </a:lnTo>
                <a:lnTo>
                  <a:pt x="10223103" y="476250"/>
                </a:lnTo>
                <a:lnTo>
                  <a:pt x="10091738" y="476250"/>
                </a:lnTo>
                <a:lnTo>
                  <a:pt x="10091738" y="593215"/>
                </a:lnTo>
                <a:lnTo>
                  <a:pt x="10091738" y="710180"/>
                </a:lnTo>
                <a:lnTo>
                  <a:pt x="10091738" y="827371"/>
                </a:lnTo>
                <a:lnTo>
                  <a:pt x="10091738" y="944563"/>
                </a:lnTo>
                <a:lnTo>
                  <a:pt x="10223103" y="944563"/>
                </a:lnTo>
                <a:lnTo>
                  <a:pt x="10354242" y="944563"/>
                </a:lnTo>
                <a:lnTo>
                  <a:pt x="10485608" y="944563"/>
                </a:lnTo>
                <a:lnTo>
                  <a:pt x="10616747" y="944563"/>
                </a:lnTo>
                <a:lnTo>
                  <a:pt x="10748112" y="944563"/>
                </a:lnTo>
                <a:lnTo>
                  <a:pt x="10879251" y="944563"/>
                </a:lnTo>
                <a:lnTo>
                  <a:pt x="11010617" y="944563"/>
                </a:lnTo>
                <a:lnTo>
                  <a:pt x="11141982" y="944563"/>
                </a:lnTo>
                <a:lnTo>
                  <a:pt x="11273121" y="944563"/>
                </a:lnTo>
                <a:lnTo>
                  <a:pt x="11404486" y="944563"/>
                </a:lnTo>
                <a:lnTo>
                  <a:pt x="11535626" y="944563"/>
                </a:lnTo>
                <a:lnTo>
                  <a:pt x="11666991" y="944563"/>
                </a:lnTo>
                <a:lnTo>
                  <a:pt x="11798130" y="944563"/>
                </a:lnTo>
                <a:lnTo>
                  <a:pt x="11929496" y="944563"/>
                </a:lnTo>
                <a:lnTo>
                  <a:pt x="12060635" y="944563"/>
                </a:lnTo>
                <a:lnTo>
                  <a:pt x="12192000" y="944563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5506CC8-4FB9-43AD-9700-98D3E8D2A113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10156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media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B01A5BB-87E6-4307-B809-6F2664CBC249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101379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ogan and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E1A0DC5-B412-46D0-9671-B105A54B0EFA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79425" y="2276840"/>
            <a:ext cx="11233150" cy="2303462"/>
          </a:xfrm>
        </p:spPr>
        <p:txBody>
          <a:bodyPr anchor="ctr" anchorCtr="0"/>
          <a:lstStyle>
            <a:lvl1pPr algn="ctr">
              <a:lnSpc>
                <a:spcPct val="95000"/>
              </a:lnSpc>
              <a:spcBef>
                <a:spcPts val="0"/>
              </a:spcBef>
              <a:defRPr sz="2400" b="1" spc="-30"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661847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D73A093-BCE0-4CEB-A98B-DE2ADB113129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4149100"/>
            <a:ext cx="12192000" cy="1800250"/>
          </a:xfrm>
          <a:solidFill>
            <a:schemeClr val="accent1">
              <a:alpha val="85000"/>
            </a:schemeClr>
          </a:solidFill>
        </p:spPr>
        <p:txBody>
          <a:bodyPr wrap="square" lIns="8064000" tIns="576000" rIns="504000" bIns="576000" anchor="ctr" anchorCtr="0"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4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Contact details here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67760" y="4149100"/>
            <a:ext cx="3455857" cy="1800850"/>
          </a:xfrm>
        </p:spPr>
        <p:txBody>
          <a:bodyPr tIns="360000" bIns="360000" anchor="ctr" anchorCtr="0"/>
          <a:lstStyle>
            <a:lvl1pPr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defRPr sz="2000" i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Clr>
                <a:schemeClr val="bg1"/>
              </a:buCl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4149100"/>
            <a:ext cx="3671887" cy="1800850"/>
          </a:xfrm>
        </p:spPr>
        <p:txBody>
          <a:bodyPr tIns="360000" bIns="360000" anchor="ctr" anchorCtr="0"/>
          <a:lstStyle>
            <a:lvl1pPr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defRPr sz="4800" i="1" cap="all" spc="-50"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289969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708150"/>
            <a:ext cx="11466873" cy="401811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9999" y="430717"/>
            <a:ext cx="11466875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188" y="909635"/>
            <a:ext cx="11477331" cy="396875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24132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375" y="476672"/>
            <a:ext cx="9145065" cy="1079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DAY NRO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D2CB-7BCA-4560-9B6D-77335692A6F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519920" y="1844675"/>
            <a:ext cx="0" cy="410527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664200" y="1844675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664200" y="227684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664200" y="270890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5664200" y="314096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664200" y="357302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5664200" y="400508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664200" y="443714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5664200" y="486920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5664200" y="5301260"/>
            <a:ext cx="3960290" cy="43216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647660" y="1844675"/>
            <a:ext cx="1728240" cy="432165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647660" y="227684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647660" y="270890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647660" y="314096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3647660" y="357302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3647660" y="400508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3647660" y="443714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3647660" y="486920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647660" y="5301260"/>
            <a:ext cx="1728240" cy="432060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fi-FI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519920" y="1844675"/>
            <a:ext cx="0" cy="410527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14701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616950" y="-13692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375" y="476672"/>
            <a:ext cx="7344865" cy="1079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D2CB-7BCA-4560-9B6D-77335692A6F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50" name="Text Placeholder 2"/>
          <p:cNvSpPr>
            <a:spLocks noGrp="1"/>
          </p:cNvSpPr>
          <p:nvPr>
            <p:ph idx="1" hasCustomPrompt="1"/>
          </p:nvPr>
        </p:nvSpPr>
        <p:spPr>
          <a:xfrm>
            <a:off x="911424" y="2015455"/>
            <a:ext cx="7344816" cy="41045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2pPr marL="342900" indent="-342900">
              <a:buFont typeface="+mj-lt"/>
              <a:buAutoNum type="arabicPeriod"/>
              <a:defRPr sz="2200">
                <a:latin typeface="+mj-lt"/>
              </a:defRPr>
            </a:lvl2pPr>
            <a:lvl3pPr marL="539750" indent="-273050">
              <a:buFont typeface="Arial" panose="020B0604020202020204" pitchFamily="34" charset="0"/>
              <a:buChar char="•"/>
              <a:defRPr>
                <a:latin typeface="Areal Headi"/>
              </a:defRPr>
            </a:lvl3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10091738" y="466840"/>
            <a:ext cx="2100262" cy="468313"/>
          </a:xfrm>
          <a:custGeom>
            <a:avLst/>
            <a:gdLst>
              <a:gd name="T0" fmla="*/ 0 w 9289"/>
              <a:gd name="T1" fmla="*/ 2066 h 2066"/>
              <a:gd name="T2" fmla="*/ 581 w 9289"/>
              <a:gd name="T3" fmla="*/ 2066 h 2066"/>
              <a:gd name="T4" fmla="*/ 1161 w 9289"/>
              <a:gd name="T5" fmla="*/ 2066 h 2066"/>
              <a:gd name="T6" fmla="*/ 1742 w 9289"/>
              <a:gd name="T7" fmla="*/ 2066 h 2066"/>
              <a:gd name="T8" fmla="*/ 2322 w 9289"/>
              <a:gd name="T9" fmla="*/ 2066 h 2066"/>
              <a:gd name="T10" fmla="*/ 2903 w 9289"/>
              <a:gd name="T11" fmla="*/ 2066 h 2066"/>
              <a:gd name="T12" fmla="*/ 3483 w 9289"/>
              <a:gd name="T13" fmla="*/ 2066 h 2066"/>
              <a:gd name="T14" fmla="*/ 4064 w 9289"/>
              <a:gd name="T15" fmla="*/ 2066 h 2066"/>
              <a:gd name="T16" fmla="*/ 4645 w 9289"/>
              <a:gd name="T17" fmla="*/ 2066 h 2066"/>
              <a:gd name="T18" fmla="*/ 5225 w 9289"/>
              <a:gd name="T19" fmla="*/ 2066 h 2066"/>
              <a:gd name="T20" fmla="*/ 5806 w 9289"/>
              <a:gd name="T21" fmla="*/ 2066 h 2066"/>
              <a:gd name="T22" fmla="*/ 6386 w 9289"/>
              <a:gd name="T23" fmla="*/ 2066 h 2066"/>
              <a:gd name="T24" fmla="*/ 6967 w 9289"/>
              <a:gd name="T25" fmla="*/ 2066 h 2066"/>
              <a:gd name="T26" fmla="*/ 7547 w 9289"/>
              <a:gd name="T27" fmla="*/ 2066 h 2066"/>
              <a:gd name="T28" fmla="*/ 8128 w 9289"/>
              <a:gd name="T29" fmla="*/ 2066 h 2066"/>
              <a:gd name="T30" fmla="*/ 8708 w 9289"/>
              <a:gd name="T31" fmla="*/ 2066 h 2066"/>
              <a:gd name="T32" fmla="*/ 9289 w 9289"/>
              <a:gd name="T33" fmla="*/ 2066 h 2066"/>
              <a:gd name="T34" fmla="*/ 9289 w 9289"/>
              <a:gd name="T35" fmla="*/ 1549 h 2066"/>
              <a:gd name="T36" fmla="*/ 9289 w 9289"/>
              <a:gd name="T37" fmla="*/ 1032 h 2066"/>
              <a:gd name="T38" fmla="*/ 9289 w 9289"/>
              <a:gd name="T39" fmla="*/ 516 h 2066"/>
              <a:gd name="T40" fmla="*/ 9289 w 9289"/>
              <a:gd name="T41" fmla="*/ 0 h 2066"/>
              <a:gd name="T42" fmla="*/ 8708 w 9289"/>
              <a:gd name="T43" fmla="*/ 0 h 2066"/>
              <a:gd name="T44" fmla="*/ 8128 w 9289"/>
              <a:gd name="T45" fmla="*/ 0 h 2066"/>
              <a:gd name="T46" fmla="*/ 7547 w 9289"/>
              <a:gd name="T47" fmla="*/ 0 h 2066"/>
              <a:gd name="T48" fmla="*/ 6967 w 9289"/>
              <a:gd name="T49" fmla="*/ 0 h 2066"/>
              <a:gd name="T50" fmla="*/ 6386 w 9289"/>
              <a:gd name="T51" fmla="*/ 0 h 2066"/>
              <a:gd name="T52" fmla="*/ 5806 w 9289"/>
              <a:gd name="T53" fmla="*/ 0 h 2066"/>
              <a:gd name="T54" fmla="*/ 5225 w 9289"/>
              <a:gd name="T55" fmla="*/ 0 h 2066"/>
              <a:gd name="T56" fmla="*/ 4645 w 9289"/>
              <a:gd name="T57" fmla="*/ 0 h 2066"/>
              <a:gd name="T58" fmla="*/ 4064 w 9289"/>
              <a:gd name="T59" fmla="*/ 0 h 2066"/>
              <a:gd name="T60" fmla="*/ 3483 w 9289"/>
              <a:gd name="T61" fmla="*/ 0 h 2066"/>
              <a:gd name="T62" fmla="*/ 2903 w 9289"/>
              <a:gd name="T63" fmla="*/ 0 h 2066"/>
              <a:gd name="T64" fmla="*/ 2322 w 9289"/>
              <a:gd name="T65" fmla="*/ 0 h 2066"/>
              <a:gd name="T66" fmla="*/ 1742 w 9289"/>
              <a:gd name="T67" fmla="*/ 0 h 2066"/>
              <a:gd name="T68" fmla="*/ 1161 w 9289"/>
              <a:gd name="T69" fmla="*/ 0 h 2066"/>
              <a:gd name="T70" fmla="*/ 581 w 9289"/>
              <a:gd name="T71" fmla="*/ 0 h 2066"/>
              <a:gd name="T72" fmla="*/ 0 w 9289"/>
              <a:gd name="T73" fmla="*/ 0 h 2066"/>
              <a:gd name="T74" fmla="*/ 0 w 9289"/>
              <a:gd name="T75" fmla="*/ 516 h 2066"/>
              <a:gd name="T76" fmla="*/ 0 w 9289"/>
              <a:gd name="T77" fmla="*/ 1032 h 2066"/>
              <a:gd name="T78" fmla="*/ 0 w 9289"/>
              <a:gd name="T79" fmla="*/ 1549 h 2066"/>
              <a:gd name="T80" fmla="*/ 0 w 9289"/>
              <a:gd name="T81" fmla="*/ 2066 h 2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289" h="2066">
                <a:moveTo>
                  <a:pt x="0" y="2066"/>
                </a:moveTo>
                <a:lnTo>
                  <a:pt x="581" y="2066"/>
                </a:lnTo>
                <a:lnTo>
                  <a:pt x="1161" y="2066"/>
                </a:lnTo>
                <a:lnTo>
                  <a:pt x="1742" y="2066"/>
                </a:lnTo>
                <a:lnTo>
                  <a:pt x="2322" y="2066"/>
                </a:lnTo>
                <a:lnTo>
                  <a:pt x="2903" y="2066"/>
                </a:lnTo>
                <a:lnTo>
                  <a:pt x="3483" y="2066"/>
                </a:lnTo>
                <a:lnTo>
                  <a:pt x="4064" y="2066"/>
                </a:lnTo>
                <a:lnTo>
                  <a:pt x="4645" y="2066"/>
                </a:lnTo>
                <a:lnTo>
                  <a:pt x="5225" y="2066"/>
                </a:lnTo>
                <a:lnTo>
                  <a:pt x="5806" y="2066"/>
                </a:lnTo>
                <a:lnTo>
                  <a:pt x="6386" y="2066"/>
                </a:lnTo>
                <a:lnTo>
                  <a:pt x="6967" y="2066"/>
                </a:lnTo>
                <a:lnTo>
                  <a:pt x="7547" y="2066"/>
                </a:lnTo>
                <a:lnTo>
                  <a:pt x="8128" y="2066"/>
                </a:lnTo>
                <a:lnTo>
                  <a:pt x="8708" y="2066"/>
                </a:lnTo>
                <a:lnTo>
                  <a:pt x="9289" y="2066"/>
                </a:lnTo>
                <a:lnTo>
                  <a:pt x="9289" y="1549"/>
                </a:lnTo>
                <a:lnTo>
                  <a:pt x="9289" y="1032"/>
                </a:lnTo>
                <a:lnTo>
                  <a:pt x="9289" y="516"/>
                </a:lnTo>
                <a:lnTo>
                  <a:pt x="9289" y="0"/>
                </a:lnTo>
                <a:lnTo>
                  <a:pt x="8708" y="0"/>
                </a:lnTo>
                <a:lnTo>
                  <a:pt x="8128" y="0"/>
                </a:lnTo>
                <a:lnTo>
                  <a:pt x="7547" y="0"/>
                </a:lnTo>
                <a:lnTo>
                  <a:pt x="6967" y="0"/>
                </a:lnTo>
                <a:lnTo>
                  <a:pt x="6386" y="0"/>
                </a:lnTo>
                <a:lnTo>
                  <a:pt x="5806" y="0"/>
                </a:lnTo>
                <a:lnTo>
                  <a:pt x="5225" y="0"/>
                </a:lnTo>
                <a:lnTo>
                  <a:pt x="4645" y="0"/>
                </a:lnTo>
                <a:lnTo>
                  <a:pt x="4064" y="0"/>
                </a:lnTo>
                <a:lnTo>
                  <a:pt x="3483" y="0"/>
                </a:lnTo>
                <a:lnTo>
                  <a:pt x="2903" y="0"/>
                </a:lnTo>
                <a:lnTo>
                  <a:pt x="2322" y="0"/>
                </a:lnTo>
                <a:lnTo>
                  <a:pt x="1742" y="0"/>
                </a:lnTo>
                <a:lnTo>
                  <a:pt x="1161" y="0"/>
                </a:lnTo>
                <a:lnTo>
                  <a:pt x="581" y="0"/>
                </a:lnTo>
                <a:lnTo>
                  <a:pt x="0" y="0"/>
                </a:lnTo>
                <a:lnTo>
                  <a:pt x="0" y="516"/>
                </a:lnTo>
                <a:lnTo>
                  <a:pt x="0" y="1032"/>
                </a:lnTo>
                <a:lnTo>
                  <a:pt x="0" y="1549"/>
                </a:lnTo>
                <a:lnTo>
                  <a:pt x="0" y="20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10431463" y="568440"/>
            <a:ext cx="1428750" cy="242888"/>
          </a:xfrm>
          <a:custGeom>
            <a:avLst/>
            <a:gdLst>
              <a:gd name="T0" fmla="*/ 6161 w 6297"/>
              <a:gd name="T1" fmla="*/ 109 h 1072"/>
              <a:gd name="T2" fmla="*/ 6145 w 6297"/>
              <a:gd name="T3" fmla="*/ 143 h 1072"/>
              <a:gd name="T4" fmla="*/ 6143 w 6297"/>
              <a:gd name="T5" fmla="*/ 180 h 1072"/>
              <a:gd name="T6" fmla="*/ 6159 w 6297"/>
              <a:gd name="T7" fmla="*/ 214 h 1072"/>
              <a:gd name="T8" fmla="*/ 6194 w 6297"/>
              <a:gd name="T9" fmla="*/ 205 h 1072"/>
              <a:gd name="T10" fmla="*/ 6161 w 6297"/>
              <a:gd name="T11" fmla="*/ 166 h 1072"/>
              <a:gd name="T12" fmla="*/ 6199 w 6297"/>
              <a:gd name="T13" fmla="*/ 132 h 1072"/>
              <a:gd name="T14" fmla="*/ 6188 w 6297"/>
              <a:gd name="T15" fmla="*/ 84 h 1072"/>
              <a:gd name="T16" fmla="*/ 6064 w 6297"/>
              <a:gd name="T17" fmla="*/ 66 h 1072"/>
              <a:gd name="T18" fmla="*/ 6083 w 6297"/>
              <a:gd name="T19" fmla="*/ 295 h 1072"/>
              <a:gd name="T20" fmla="*/ 6012 w 6297"/>
              <a:gd name="T21" fmla="*/ 237 h 1072"/>
              <a:gd name="T22" fmla="*/ 5993 w 6297"/>
              <a:gd name="T23" fmla="*/ 173 h 1072"/>
              <a:gd name="T24" fmla="*/ 6012 w 6297"/>
              <a:gd name="T25" fmla="*/ 95 h 1072"/>
              <a:gd name="T26" fmla="*/ 6077 w 6297"/>
              <a:gd name="T27" fmla="*/ 41 h 1072"/>
              <a:gd name="T28" fmla="*/ 6171 w 6297"/>
              <a:gd name="T29" fmla="*/ 35 h 1072"/>
              <a:gd name="T30" fmla="*/ 6236 w 6297"/>
              <a:gd name="T31" fmla="*/ 80 h 1072"/>
              <a:gd name="T32" fmla="*/ 6265 w 6297"/>
              <a:gd name="T33" fmla="*/ 138 h 1072"/>
              <a:gd name="T34" fmla="*/ 6251 w 6297"/>
              <a:gd name="T35" fmla="*/ 231 h 1072"/>
              <a:gd name="T36" fmla="*/ 6196 w 6297"/>
              <a:gd name="T37" fmla="*/ 286 h 1072"/>
              <a:gd name="T38" fmla="*/ 6130 w 6297"/>
              <a:gd name="T39" fmla="*/ 303 h 1072"/>
              <a:gd name="T40" fmla="*/ 6192 w 6297"/>
              <a:gd name="T41" fmla="*/ 320 h 1072"/>
              <a:gd name="T42" fmla="*/ 6264 w 6297"/>
              <a:gd name="T43" fmla="*/ 266 h 1072"/>
              <a:gd name="T44" fmla="*/ 6295 w 6297"/>
              <a:gd name="T45" fmla="*/ 191 h 1072"/>
              <a:gd name="T46" fmla="*/ 6285 w 6297"/>
              <a:gd name="T47" fmla="*/ 105 h 1072"/>
              <a:gd name="T48" fmla="*/ 6224 w 6297"/>
              <a:gd name="T49" fmla="*/ 28 h 1072"/>
              <a:gd name="T50" fmla="*/ 6148 w 6297"/>
              <a:gd name="T51" fmla="*/ 1 h 1072"/>
              <a:gd name="T52" fmla="*/ 6050 w 6297"/>
              <a:gd name="T53" fmla="*/ 20 h 1072"/>
              <a:gd name="T54" fmla="*/ 5987 w 6297"/>
              <a:gd name="T55" fmla="*/ 80 h 1072"/>
              <a:gd name="T56" fmla="*/ 5963 w 6297"/>
              <a:gd name="T57" fmla="*/ 166 h 1072"/>
              <a:gd name="T58" fmla="*/ 5983 w 6297"/>
              <a:gd name="T59" fmla="*/ 245 h 1072"/>
              <a:gd name="T60" fmla="*/ 6037 w 6297"/>
              <a:gd name="T61" fmla="*/ 304 h 1072"/>
              <a:gd name="T62" fmla="*/ 6113 w 6297"/>
              <a:gd name="T63" fmla="*/ 332 h 1072"/>
              <a:gd name="T64" fmla="*/ 3807 w 6297"/>
              <a:gd name="T65" fmla="*/ 80 h 1072"/>
              <a:gd name="T66" fmla="*/ 3906 w 6297"/>
              <a:gd name="T67" fmla="*/ 141 h 1072"/>
              <a:gd name="T68" fmla="*/ 3963 w 6297"/>
              <a:gd name="T69" fmla="*/ 218 h 1072"/>
              <a:gd name="T70" fmla="*/ 3117 w 6297"/>
              <a:gd name="T71" fmla="*/ 304 h 1072"/>
              <a:gd name="T72" fmla="*/ 3392 w 6297"/>
              <a:gd name="T73" fmla="*/ 678 h 1072"/>
              <a:gd name="T74" fmla="*/ 3472 w 6297"/>
              <a:gd name="T75" fmla="*/ 689 h 1072"/>
              <a:gd name="T76" fmla="*/ 3511 w 6297"/>
              <a:gd name="T77" fmla="*/ 759 h 1072"/>
              <a:gd name="T78" fmla="*/ 3859 w 6297"/>
              <a:gd name="T79" fmla="*/ 863 h 1072"/>
              <a:gd name="T80" fmla="*/ 3817 w 6297"/>
              <a:gd name="T81" fmla="*/ 658 h 1072"/>
              <a:gd name="T82" fmla="*/ 3766 w 6297"/>
              <a:gd name="T83" fmla="*/ 588 h 1072"/>
              <a:gd name="T84" fmla="*/ 3899 w 6297"/>
              <a:gd name="T85" fmla="*/ 500 h 1072"/>
              <a:gd name="T86" fmla="*/ 3957 w 6297"/>
              <a:gd name="T87" fmla="*/ 408 h 1072"/>
              <a:gd name="T88" fmla="*/ 3974 w 6297"/>
              <a:gd name="T89" fmla="*/ 304 h 1072"/>
              <a:gd name="T90" fmla="*/ 3643 w 6297"/>
              <a:gd name="T91" fmla="*/ 387 h 1072"/>
              <a:gd name="T92" fmla="*/ 3616 w 6297"/>
              <a:gd name="T93" fmla="*/ 443 h 1072"/>
              <a:gd name="T94" fmla="*/ 3522 w 6297"/>
              <a:gd name="T95" fmla="*/ 485 h 1072"/>
              <a:gd name="T96" fmla="*/ 3432 w 6297"/>
              <a:gd name="T97" fmla="*/ 304 h 1072"/>
              <a:gd name="T98" fmla="*/ 2282 w 6297"/>
              <a:gd name="T99" fmla="*/ 446 h 1072"/>
              <a:gd name="T100" fmla="*/ 4895 w 6297"/>
              <a:gd name="T101" fmla="*/ 895 h 1072"/>
              <a:gd name="T102" fmla="*/ 4219 w 6297"/>
              <a:gd name="T103" fmla="*/ 304 h 1072"/>
              <a:gd name="T104" fmla="*/ 2417 w 6297"/>
              <a:gd name="T105" fmla="*/ 304 h 1072"/>
              <a:gd name="T106" fmla="*/ 2417 w 6297"/>
              <a:gd name="T107" fmla="*/ 304 h 1072"/>
              <a:gd name="T108" fmla="*/ 35 w 6297"/>
              <a:gd name="T109" fmla="*/ 894 h 1072"/>
              <a:gd name="T110" fmla="*/ 1376 w 6297"/>
              <a:gd name="T111" fmla="*/ 1070 h 1072"/>
              <a:gd name="T112" fmla="*/ 2120 w 6297"/>
              <a:gd name="T113" fmla="*/ 893 h 1072"/>
              <a:gd name="T114" fmla="*/ 565 w 6297"/>
              <a:gd name="T115" fmla="*/ 305 h 1072"/>
              <a:gd name="T116" fmla="*/ 5273 w 6297"/>
              <a:gd name="T117" fmla="*/ 249 h 1072"/>
              <a:gd name="T118" fmla="*/ 1893 w 6297"/>
              <a:gd name="T119" fmla="*/ 76 h 1072"/>
              <a:gd name="T120" fmla="*/ 200 w 6297"/>
              <a:gd name="T121" fmla="*/ 7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297" h="1072">
                <a:moveTo>
                  <a:pt x="6095" y="146"/>
                </a:moveTo>
                <a:lnTo>
                  <a:pt x="6095" y="96"/>
                </a:lnTo>
                <a:lnTo>
                  <a:pt x="6131" y="96"/>
                </a:lnTo>
                <a:lnTo>
                  <a:pt x="6141" y="97"/>
                </a:lnTo>
                <a:lnTo>
                  <a:pt x="6147" y="98"/>
                </a:lnTo>
                <a:lnTo>
                  <a:pt x="6152" y="100"/>
                </a:lnTo>
                <a:lnTo>
                  <a:pt x="6156" y="102"/>
                </a:lnTo>
                <a:lnTo>
                  <a:pt x="6159" y="105"/>
                </a:lnTo>
                <a:lnTo>
                  <a:pt x="6161" y="109"/>
                </a:lnTo>
                <a:lnTo>
                  <a:pt x="6162" y="114"/>
                </a:lnTo>
                <a:lnTo>
                  <a:pt x="6163" y="119"/>
                </a:lnTo>
                <a:lnTo>
                  <a:pt x="6162" y="124"/>
                </a:lnTo>
                <a:lnTo>
                  <a:pt x="6161" y="129"/>
                </a:lnTo>
                <a:lnTo>
                  <a:pt x="6159" y="134"/>
                </a:lnTo>
                <a:lnTo>
                  <a:pt x="6158" y="136"/>
                </a:lnTo>
                <a:lnTo>
                  <a:pt x="6156" y="138"/>
                </a:lnTo>
                <a:lnTo>
                  <a:pt x="6151" y="141"/>
                </a:lnTo>
                <a:lnTo>
                  <a:pt x="6145" y="143"/>
                </a:lnTo>
                <a:lnTo>
                  <a:pt x="6137" y="145"/>
                </a:lnTo>
                <a:lnTo>
                  <a:pt x="6132" y="146"/>
                </a:lnTo>
                <a:lnTo>
                  <a:pt x="6127" y="146"/>
                </a:lnTo>
                <a:lnTo>
                  <a:pt x="6095" y="146"/>
                </a:lnTo>
                <a:close/>
                <a:moveTo>
                  <a:pt x="6121" y="177"/>
                </a:moveTo>
                <a:lnTo>
                  <a:pt x="6128" y="177"/>
                </a:lnTo>
                <a:lnTo>
                  <a:pt x="6136" y="178"/>
                </a:lnTo>
                <a:lnTo>
                  <a:pt x="6139" y="179"/>
                </a:lnTo>
                <a:lnTo>
                  <a:pt x="6143" y="180"/>
                </a:lnTo>
                <a:lnTo>
                  <a:pt x="6146" y="182"/>
                </a:lnTo>
                <a:lnTo>
                  <a:pt x="6149" y="185"/>
                </a:lnTo>
                <a:lnTo>
                  <a:pt x="6151" y="187"/>
                </a:lnTo>
                <a:lnTo>
                  <a:pt x="6152" y="189"/>
                </a:lnTo>
                <a:lnTo>
                  <a:pt x="6154" y="193"/>
                </a:lnTo>
                <a:lnTo>
                  <a:pt x="6156" y="198"/>
                </a:lnTo>
                <a:lnTo>
                  <a:pt x="6157" y="203"/>
                </a:lnTo>
                <a:lnTo>
                  <a:pt x="6158" y="208"/>
                </a:lnTo>
                <a:lnTo>
                  <a:pt x="6159" y="214"/>
                </a:lnTo>
                <a:lnTo>
                  <a:pt x="6160" y="227"/>
                </a:lnTo>
                <a:lnTo>
                  <a:pt x="6163" y="244"/>
                </a:lnTo>
                <a:lnTo>
                  <a:pt x="6167" y="261"/>
                </a:lnTo>
                <a:lnTo>
                  <a:pt x="6206" y="261"/>
                </a:lnTo>
                <a:lnTo>
                  <a:pt x="6203" y="254"/>
                </a:lnTo>
                <a:lnTo>
                  <a:pt x="6201" y="247"/>
                </a:lnTo>
                <a:lnTo>
                  <a:pt x="6199" y="233"/>
                </a:lnTo>
                <a:lnTo>
                  <a:pt x="6196" y="218"/>
                </a:lnTo>
                <a:lnTo>
                  <a:pt x="6194" y="205"/>
                </a:lnTo>
                <a:lnTo>
                  <a:pt x="6192" y="191"/>
                </a:lnTo>
                <a:lnTo>
                  <a:pt x="6190" y="185"/>
                </a:lnTo>
                <a:lnTo>
                  <a:pt x="6187" y="179"/>
                </a:lnTo>
                <a:lnTo>
                  <a:pt x="6185" y="177"/>
                </a:lnTo>
                <a:lnTo>
                  <a:pt x="6183" y="175"/>
                </a:lnTo>
                <a:lnTo>
                  <a:pt x="6177" y="171"/>
                </a:lnTo>
                <a:lnTo>
                  <a:pt x="6173" y="170"/>
                </a:lnTo>
                <a:lnTo>
                  <a:pt x="6170" y="168"/>
                </a:lnTo>
                <a:lnTo>
                  <a:pt x="6161" y="166"/>
                </a:lnTo>
                <a:lnTo>
                  <a:pt x="6170" y="163"/>
                </a:lnTo>
                <a:lnTo>
                  <a:pt x="6174" y="162"/>
                </a:lnTo>
                <a:lnTo>
                  <a:pt x="6179" y="160"/>
                </a:lnTo>
                <a:lnTo>
                  <a:pt x="6185" y="155"/>
                </a:lnTo>
                <a:lnTo>
                  <a:pt x="6191" y="150"/>
                </a:lnTo>
                <a:lnTo>
                  <a:pt x="6193" y="146"/>
                </a:lnTo>
                <a:lnTo>
                  <a:pt x="6195" y="142"/>
                </a:lnTo>
                <a:lnTo>
                  <a:pt x="6198" y="136"/>
                </a:lnTo>
                <a:lnTo>
                  <a:pt x="6199" y="132"/>
                </a:lnTo>
                <a:lnTo>
                  <a:pt x="6200" y="128"/>
                </a:lnTo>
                <a:lnTo>
                  <a:pt x="6201" y="124"/>
                </a:lnTo>
                <a:lnTo>
                  <a:pt x="6201" y="120"/>
                </a:lnTo>
                <a:lnTo>
                  <a:pt x="6200" y="113"/>
                </a:lnTo>
                <a:lnTo>
                  <a:pt x="6199" y="105"/>
                </a:lnTo>
                <a:lnTo>
                  <a:pt x="6197" y="98"/>
                </a:lnTo>
                <a:lnTo>
                  <a:pt x="6195" y="93"/>
                </a:lnTo>
                <a:lnTo>
                  <a:pt x="6191" y="88"/>
                </a:lnTo>
                <a:lnTo>
                  <a:pt x="6188" y="84"/>
                </a:lnTo>
                <a:lnTo>
                  <a:pt x="6183" y="80"/>
                </a:lnTo>
                <a:lnTo>
                  <a:pt x="6177" y="77"/>
                </a:lnTo>
                <a:lnTo>
                  <a:pt x="6172" y="73"/>
                </a:lnTo>
                <a:lnTo>
                  <a:pt x="6167" y="71"/>
                </a:lnTo>
                <a:lnTo>
                  <a:pt x="6161" y="69"/>
                </a:lnTo>
                <a:lnTo>
                  <a:pt x="6154" y="68"/>
                </a:lnTo>
                <a:lnTo>
                  <a:pt x="6142" y="66"/>
                </a:lnTo>
                <a:lnTo>
                  <a:pt x="6128" y="66"/>
                </a:lnTo>
                <a:lnTo>
                  <a:pt x="6064" y="66"/>
                </a:lnTo>
                <a:lnTo>
                  <a:pt x="6064" y="261"/>
                </a:lnTo>
                <a:lnTo>
                  <a:pt x="6095" y="261"/>
                </a:lnTo>
                <a:lnTo>
                  <a:pt x="6095" y="177"/>
                </a:lnTo>
                <a:lnTo>
                  <a:pt x="6121" y="177"/>
                </a:lnTo>
                <a:close/>
                <a:moveTo>
                  <a:pt x="6130" y="303"/>
                </a:moveTo>
                <a:lnTo>
                  <a:pt x="6116" y="302"/>
                </a:lnTo>
                <a:lnTo>
                  <a:pt x="6102" y="300"/>
                </a:lnTo>
                <a:lnTo>
                  <a:pt x="6089" y="297"/>
                </a:lnTo>
                <a:lnTo>
                  <a:pt x="6083" y="295"/>
                </a:lnTo>
                <a:lnTo>
                  <a:pt x="6077" y="292"/>
                </a:lnTo>
                <a:lnTo>
                  <a:pt x="6064" y="286"/>
                </a:lnTo>
                <a:lnTo>
                  <a:pt x="6058" y="283"/>
                </a:lnTo>
                <a:lnTo>
                  <a:pt x="6053" y="279"/>
                </a:lnTo>
                <a:lnTo>
                  <a:pt x="6043" y="272"/>
                </a:lnTo>
                <a:lnTo>
                  <a:pt x="6033" y="263"/>
                </a:lnTo>
                <a:lnTo>
                  <a:pt x="6023" y="253"/>
                </a:lnTo>
                <a:lnTo>
                  <a:pt x="6016" y="242"/>
                </a:lnTo>
                <a:lnTo>
                  <a:pt x="6012" y="237"/>
                </a:lnTo>
                <a:lnTo>
                  <a:pt x="6009" y="231"/>
                </a:lnTo>
                <a:lnTo>
                  <a:pt x="6003" y="219"/>
                </a:lnTo>
                <a:lnTo>
                  <a:pt x="6001" y="213"/>
                </a:lnTo>
                <a:lnTo>
                  <a:pt x="5999" y="206"/>
                </a:lnTo>
                <a:lnTo>
                  <a:pt x="5997" y="200"/>
                </a:lnTo>
                <a:lnTo>
                  <a:pt x="5996" y="194"/>
                </a:lnTo>
                <a:lnTo>
                  <a:pt x="5994" y="187"/>
                </a:lnTo>
                <a:lnTo>
                  <a:pt x="5994" y="179"/>
                </a:lnTo>
                <a:lnTo>
                  <a:pt x="5993" y="173"/>
                </a:lnTo>
                <a:lnTo>
                  <a:pt x="5993" y="166"/>
                </a:lnTo>
                <a:lnTo>
                  <a:pt x="5994" y="152"/>
                </a:lnTo>
                <a:lnTo>
                  <a:pt x="5996" y="138"/>
                </a:lnTo>
                <a:lnTo>
                  <a:pt x="5999" y="126"/>
                </a:lnTo>
                <a:lnTo>
                  <a:pt x="6001" y="119"/>
                </a:lnTo>
                <a:lnTo>
                  <a:pt x="6003" y="113"/>
                </a:lnTo>
                <a:lnTo>
                  <a:pt x="6006" y="106"/>
                </a:lnTo>
                <a:lnTo>
                  <a:pt x="6009" y="101"/>
                </a:lnTo>
                <a:lnTo>
                  <a:pt x="6012" y="95"/>
                </a:lnTo>
                <a:lnTo>
                  <a:pt x="6016" y="90"/>
                </a:lnTo>
                <a:lnTo>
                  <a:pt x="6023" y="80"/>
                </a:lnTo>
                <a:lnTo>
                  <a:pt x="6033" y="69"/>
                </a:lnTo>
                <a:lnTo>
                  <a:pt x="6043" y="61"/>
                </a:lnTo>
                <a:lnTo>
                  <a:pt x="6053" y="53"/>
                </a:lnTo>
                <a:lnTo>
                  <a:pt x="6058" y="50"/>
                </a:lnTo>
                <a:lnTo>
                  <a:pt x="6064" y="46"/>
                </a:lnTo>
                <a:lnTo>
                  <a:pt x="6071" y="43"/>
                </a:lnTo>
                <a:lnTo>
                  <a:pt x="6077" y="41"/>
                </a:lnTo>
                <a:lnTo>
                  <a:pt x="6089" y="35"/>
                </a:lnTo>
                <a:lnTo>
                  <a:pt x="6096" y="34"/>
                </a:lnTo>
                <a:lnTo>
                  <a:pt x="6102" y="32"/>
                </a:lnTo>
                <a:lnTo>
                  <a:pt x="6110" y="31"/>
                </a:lnTo>
                <a:lnTo>
                  <a:pt x="6116" y="30"/>
                </a:lnTo>
                <a:lnTo>
                  <a:pt x="6130" y="29"/>
                </a:lnTo>
                <a:lnTo>
                  <a:pt x="6145" y="30"/>
                </a:lnTo>
                <a:lnTo>
                  <a:pt x="6158" y="32"/>
                </a:lnTo>
                <a:lnTo>
                  <a:pt x="6171" y="35"/>
                </a:lnTo>
                <a:lnTo>
                  <a:pt x="6177" y="37"/>
                </a:lnTo>
                <a:lnTo>
                  <a:pt x="6184" y="41"/>
                </a:lnTo>
                <a:lnTo>
                  <a:pt x="6196" y="46"/>
                </a:lnTo>
                <a:lnTo>
                  <a:pt x="6201" y="50"/>
                </a:lnTo>
                <a:lnTo>
                  <a:pt x="6207" y="53"/>
                </a:lnTo>
                <a:lnTo>
                  <a:pt x="6218" y="61"/>
                </a:lnTo>
                <a:lnTo>
                  <a:pt x="6228" y="69"/>
                </a:lnTo>
                <a:lnTo>
                  <a:pt x="6232" y="74"/>
                </a:lnTo>
                <a:lnTo>
                  <a:pt x="6236" y="80"/>
                </a:lnTo>
                <a:lnTo>
                  <a:pt x="6244" y="90"/>
                </a:lnTo>
                <a:lnTo>
                  <a:pt x="6247" y="95"/>
                </a:lnTo>
                <a:lnTo>
                  <a:pt x="6251" y="101"/>
                </a:lnTo>
                <a:lnTo>
                  <a:pt x="6254" y="106"/>
                </a:lnTo>
                <a:lnTo>
                  <a:pt x="6257" y="113"/>
                </a:lnTo>
                <a:lnTo>
                  <a:pt x="6260" y="119"/>
                </a:lnTo>
                <a:lnTo>
                  <a:pt x="6262" y="126"/>
                </a:lnTo>
                <a:lnTo>
                  <a:pt x="6263" y="132"/>
                </a:lnTo>
                <a:lnTo>
                  <a:pt x="6265" y="138"/>
                </a:lnTo>
                <a:lnTo>
                  <a:pt x="6266" y="145"/>
                </a:lnTo>
                <a:lnTo>
                  <a:pt x="6267" y="152"/>
                </a:lnTo>
                <a:lnTo>
                  <a:pt x="6268" y="166"/>
                </a:lnTo>
                <a:lnTo>
                  <a:pt x="6267" y="179"/>
                </a:lnTo>
                <a:lnTo>
                  <a:pt x="6265" y="194"/>
                </a:lnTo>
                <a:lnTo>
                  <a:pt x="6262" y="206"/>
                </a:lnTo>
                <a:lnTo>
                  <a:pt x="6260" y="213"/>
                </a:lnTo>
                <a:lnTo>
                  <a:pt x="6257" y="219"/>
                </a:lnTo>
                <a:lnTo>
                  <a:pt x="6251" y="231"/>
                </a:lnTo>
                <a:lnTo>
                  <a:pt x="6247" y="237"/>
                </a:lnTo>
                <a:lnTo>
                  <a:pt x="6244" y="242"/>
                </a:lnTo>
                <a:lnTo>
                  <a:pt x="6236" y="253"/>
                </a:lnTo>
                <a:lnTo>
                  <a:pt x="6228" y="263"/>
                </a:lnTo>
                <a:lnTo>
                  <a:pt x="6223" y="268"/>
                </a:lnTo>
                <a:lnTo>
                  <a:pt x="6218" y="272"/>
                </a:lnTo>
                <a:lnTo>
                  <a:pt x="6207" y="279"/>
                </a:lnTo>
                <a:lnTo>
                  <a:pt x="6201" y="283"/>
                </a:lnTo>
                <a:lnTo>
                  <a:pt x="6196" y="286"/>
                </a:lnTo>
                <a:lnTo>
                  <a:pt x="6190" y="289"/>
                </a:lnTo>
                <a:lnTo>
                  <a:pt x="6184" y="292"/>
                </a:lnTo>
                <a:lnTo>
                  <a:pt x="6177" y="295"/>
                </a:lnTo>
                <a:lnTo>
                  <a:pt x="6171" y="297"/>
                </a:lnTo>
                <a:lnTo>
                  <a:pt x="6165" y="299"/>
                </a:lnTo>
                <a:lnTo>
                  <a:pt x="6158" y="300"/>
                </a:lnTo>
                <a:lnTo>
                  <a:pt x="6152" y="302"/>
                </a:lnTo>
                <a:lnTo>
                  <a:pt x="6145" y="302"/>
                </a:lnTo>
                <a:lnTo>
                  <a:pt x="6130" y="303"/>
                </a:lnTo>
                <a:close/>
                <a:moveTo>
                  <a:pt x="6130" y="332"/>
                </a:moveTo>
                <a:lnTo>
                  <a:pt x="6139" y="332"/>
                </a:lnTo>
                <a:lnTo>
                  <a:pt x="6148" y="332"/>
                </a:lnTo>
                <a:lnTo>
                  <a:pt x="6156" y="331"/>
                </a:lnTo>
                <a:lnTo>
                  <a:pt x="6164" y="328"/>
                </a:lnTo>
                <a:lnTo>
                  <a:pt x="6172" y="326"/>
                </a:lnTo>
                <a:lnTo>
                  <a:pt x="6180" y="324"/>
                </a:lnTo>
                <a:lnTo>
                  <a:pt x="6188" y="322"/>
                </a:lnTo>
                <a:lnTo>
                  <a:pt x="6192" y="320"/>
                </a:lnTo>
                <a:lnTo>
                  <a:pt x="6195" y="319"/>
                </a:lnTo>
                <a:lnTo>
                  <a:pt x="6210" y="312"/>
                </a:lnTo>
                <a:lnTo>
                  <a:pt x="6224" y="304"/>
                </a:lnTo>
                <a:lnTo>
                  <a:pt x="6236" y="295"/>
                </a:lnTo>
                <a:lnTo>
                  <a:pt x="6242" y="289"/>
                </a:lnTo>
                <a:lnTo>
                  <a:pt x="6248" y="283"/>
                </a:lnTo>
                <a:lnTo>
                  <a:pt x="6254" y="278"/>
                </a:lnTo>
                <a:lnTo>
                  <a:pt x="6259" y="272"/>
                </a:lnTo>
                <a:lnTo>
                  <a:pt x="6264" y="266"/>
                </a:lnTo>
                <a:lnTo>
                  <a:pt x="6269" y="259"/>
                </a:lnTo>
                <a:lnTo>
                  <a:pt x="6273" y="252"/>
                </a:lnTo>
                <a:lnTo>
                  <a:pt x="6277" y="245"/>
                </a:lnTo>
                <a:lnTo>
                  <a:pt x="6280" y="238"/>
                </a:lnTo>
                <a:lnTo>
                  <a:pt x="6283" y="231"/>
                </a:lnTo>
                <a:lnTo>
                  <a:pt x="6290" y="215"/>
                </a:lnTo>
                <a:lnTo>
                  <a:pt x="6292" y="207"/>
                </a:lnTo>
                <a:lnTo>
                  <a:pt x="6294" y="199"/>
                </a:lnTo>
                <a:lnTo>
                  <a:pt x="6295" y="191"/>
                </a:lnTo>
                <a:lnTo>
                  <a:pt x="6296" y="182"/>
                </a:lnTo>
                <a:lnTo>
                  <a:pt x="6297" y="166"/>
                </a:lnTo>
                <a:lnTo>
                  <a:pt x="6296" y="149"/>
                </a:lnTo>
                <a:lnTo>
                  <a:pt x="6295" y="140"/>
                </a:lnTo>
                <a:lnTo>
                  <a:pt x="6294" y="132"/>
                </a:lnTo>
                <a:lnTo>
                  <a:pt x="6292" y="125"/>
                </a:lnTo>
                <a:lnTo>
                  <a:pt x="6290" y="117"/>
                </a:lnTo>
                <a:lnTo>
                  <a:pt x="6286" y="109"/>
                </a:lnTo>
                <a:lnTo>
                  <a:pt x="6285" y="105"/>
                </a:lnTo>
                <a:lnTo>
                  <a:pt x="6283" y="101"/>
                </a:lnTo>
                <a:lnTo>
                  <a:pt x="6280" y="94"/>
                </a:lnTo>
                <a:lnTo>
                  <a:pt x="6277" y="87"/>
                </a:lnTo>
                <a:lnTo>
                  <a:pt x="6269" y="73"/>
                </a:lnTo>
                <a:lnTo>
                  <a:pt x="6259" y="61"/>
                </a:lnTo>
                <a:lnTo>
                  <a:pt x="6254" y="55"/>
                </a:lnTo>
                <a:lnTo>
                  <a:pt x="6248" y="49"/>
                </a:lnTo>
                <a:lnTo>
                  <a:pt x="6236" y="38"/>
                </a:lnTo>
                <a:lnTo>
                  <a:pt x="6224" y="28"/>
                </a:lnTo>
                <a:lnTo>
                  <a:pt x="6217" y="24"/>
                </a:lnTo>
                <a:lnTo>
                  <a:pt x="6210" y="20"/>
                </a:lnTo>
                <a:lnTo>
                  <a:pt x="6203" y="17"/>
                </a:lnTo>
                <a:lnTo>
                  <a:pt x="6195" y="14"/>
                </a:lnTo>
                <a:lnTo>
                  <a:pt x="6180" y="8"/>
                </a:lnTo>
                <a:lnTo>
                  <a:pt x="6172" y="6"/>
                </a:lnTo>
                <a:lnTo>
                  <a:pt x="6164" y="4"/>
                </a:lnTo>
                <a:lnTo>
                  <a:pt x="6156" y="2"/>
                </a:lnTo>
                <a:lnTo>
                  <a:pt x="6148" y="1"/>
                </a:lnTo>
                <a:lnTo>
                  <a:pt x="6130" y="0"/>
                </a:lnTo>
                <a:lnTo>
                  <a:pt x="6113" y="1"/>
                </a:lnTo>
                <a:lnTo>
                  <a:pt x="6105" y="2"/>
                </a:lnTo>
                <a:lnTo>
                  <a:pt x="6096" y="4"/>
                </a:lnTo>
                <a:lnTo>
                  <a:pt x="6088" y="6"/>
                </a:lnTo>
                <a:lnTo>
                  <a:pt x="6081" y="8"/>
                </a:lnTo>
                <a:lnTo>
                  <a:pt x="6073" y="11"/>
                </a:lnTo>
                <a:lnTo>
                  <a:pt x="6065" y="14"/>
                </a:lnTo>
                <a:lnTo>
                  <a:pt x="6050" y="20"/>
                </a:lnTo>
                <a:lnTo>
                  <a:pt x="6037" y="28"/>
                </a:lnTo>
                <a:lnTo>
                  <a:pt x="6023" y="38"/>
                </a:lnTo>
                <a:lnTo>
                  <a:pt x="6018" y="44"/>
                </a:lnTo>
                <a:lnTo>
                  <a:pt x="6012" y="49"/>
                </a:lnTo>
                <a:lnTo>
                  <a:pt x="6007" y="55"/>
                </a:lnTo>
                <a:lnTo>
                  <a:pt x="6001" y="61"/>
                </a:lnTo>
                <a:lnTo>
                  <a:pt x="5997" y="67"/>
                </a:lnTo>
                <a:lnTo>
                  <a:pt x="5992" y="73"/>
                </a:lnTo>
                <a:lnTo>
                  <a:pt x="5987" y="80"/>
                </a:lnTo>
                <a:lnTo>
                  <a:pt x="5983" y="87"/>
                </a:lnTo>
                <a:lnTo>
                  <a:pt x="5979" y="94"/>
                </a:lnTo>
                <a:lnTo>
                  <a:pt x="5976" y="101"/>
                </a:lnTo>
                <a:lnTo>
                  <a:pt x="5971" y="117"/>
                </a:lnTo>
                <a:lnTo>
                  <a:pt x="5968" y="125"/>
                </a:lnTo>
                <a:lnTo>
                  <a:pt x="5967" y="132"/>
                </a:lnTo>
                <a:lnTo>
                  <a:pt x="5965" y="140"/>
                </a:lnTo>
                <a:lnTo>
                  <a:pt x="5964" y="149"/>
                </a:lnTo>
                <a:lnTo>
                  <a:pt x="5963" y="166"/>
                </a:lnTo>
                <a:lnTo>
                  <a:pt x="5964" y="174"/>
                </a:lnTo>
                <a:lnTo>
                  <a:pt x="5964" y="182"/>
                </a:lnTo>
                <a:lnTo>
                  <a:pt x="5965" y="191"/>
                </a:lnTo>
                <a:lnTo>
                  <a:pt x="5967" y="199"/>
                </a:lnTo>
                <a:lnTo>
                  <a:pt x="5968" y="207"/>
                </a:lnTo>
                <a:lnTo>
                  <a:pt x="5971" y="215"/>
                </a:lnTo>
                <a:lnTo>
                  <a:pt x="5973" y="224"/>
                </a:lnTo>
                <a:lnTo>
                  <a:pt x="5976" y="231"/>
                </a:lnTo>
                <a:lnTo>
                  <a:pt x="5983" y="245"/>
                </a:lnTo>
                <a:lnTo>
                  <a:pt x="5987" y="252"/>
                </a:lnTo>
                <a:lnTo>
                  <a:pt x="5992" y="259"/>
                </a:lnTo>
                <a:lnTo>
                  <a:pt x="6001" y="272"/>
                </a:lnTo>
                <a:lnTo>
                  <a:pt x="6007" y="278"/>
                </a:lnTo>
                <a:lnTo>
                  <a:pt x="6012" y="283"/>
                </a:lnTo>
                <a:lnTo>
                  <a:pt x="6018" y="289"/>
                </a:lnTo>
                <a:lnTo>
                  <a:pt x="6023" y="295"/>
                </a:lnTo>
                <a:lnTo>
                  <a:pt x="6031" y="299"/>
                </a:lnTo>
                <a:lnTo>
                  <a:pt x="6037" y="304"/>
                </a:lnTo>
                <a:lnTo>
                  <a:pt x="6044" y="308"/>
                </a:lnTo>
                <a:lnTo>
                  <a:pt x="6050" y="312"/>
                </a:lnTo>
                <a:lnTo>
                  <a:pt x="6057" y="316"/>
                </a:lnTo>
                <a:lnTo>
                  <a:pt x="6065" y="319"/>
                </a:lnTo>
                <a:lnTo>
                  <a:pt x="6081" y="324"/>
                </a:lnTo>
                <a:lnTo>
                  <a:pt x="6088" y="326"/>
                </a:lnTo>
                <a:lnTo>
                  <a:pt x="6096" y="328"/>
                </a:lnTo>
                <a:lnTo>
                  <a:pt x="6105" y="331"/>
                </a:lnTo>
                <a:lnTo>
                  <a:pt x="6113" y="332"/>
                </a:lnTo>
                <a:lnTo>
                  <a:pt x="6130" y="332"/>
                </a:lnTo>
                <a:close/>
                <a:moveTo>
                  <a:pt x="2129" y="76"/>
                </a:moveTo>
                <a:lnTo>
                  <a:pt x="2543" y="76"/>
                </a:lnTo>
                <a:lnTo>
                  <a:pt x="2957" y="76"/>
                </a:lnTo>
                <a:lnTo>
                  <a:pt x="3371" y="76"/>
                </a:lnTo>
                <a:lnTo>
                  <a:pt x="3785" y="76"/>
                </a:lnTo>
                <a:lnTo>
                  <a:pt x="3791" y="76"/>
                </a:lnTo>
                <a:lnTo>
                  <a:pt x="3798" y="77"/>
                </a:lnTo>
                <a:lnTo>
                  <a:pt x="3807" y="80"/>
                </a:lnTo>
                <a:lnTo>
                  <a:pt x="3819" y="85"/>
                </a:lnTo>
                <a:lnTo>
                  <a:pt x="3832" y="90"/>
                </a:lnTo>
                <a:lnTo>
                  <a:pt x="3839" y="94"/>
                </a:lnTo>
                <a:lnTo>
                  <a:pt x="3846" y="98"/>
                </a:lnTo>
                <a:lnTo>
                  <a:pt x="3860" y="106"/>
                </a:lnTo>
                <a:lnTo>
                  <a:pt x="3876" y="117"/>
                </a:lnTo>
                <a:lnTo>
                  <a:pt x="3891" y="128"/>
                </a:lnTo>
                <a:lnTo>
                  <a:pt x="3898" y="135"/>
                </a:lnTo>
                <a:lnTo>
                  <a:pt x="3906" y="141"/>
                </a:lnTo>
                <a:lnTo>
                  <a:pt x="3914" y="149"/>
                </a:lnTo>
                <a:lnTo>
                  <a:pt x="3921" y="156"/>
                </a:lnTo>
                <a:lnTo>
                  <a:pt x="3928" y="164"/>
                </a:lnTo>
                <a:lnTo>
                  <a:pt x="3934" y="172"/>
                </a:lnTo>
                <a:lnTo>
                  <a:pt x="3942" y="180"/>
                </a:lnTo>
                <a:lnTo>
                  <a:pt x="3948" y="190"/>
                </a:lnTo>
                <a:lnTo>
                  <a:pt x="3953" y="199"/>
                </a:lnTo>
                <a:lnTo>
                  <a:pt x="3959" y="208"/>
                </a:lnTo>
                <a:lnTo>
                  <a:pt x="3963" y="218"/>
                </a:lnTo>
                <a:lnTo>
                  <a:pt x="3968" y="229"/>
                </a:lnTo>
                <a:lnTo>
                  <a:pt x="3972" y="239"/>
                </a:lnTo>
                <a:lnTo>
                  <a:pt x="3975" y="249"/>
                </a:lnTo>
                <a:lnTo>
                  <a:pt x="3503" y="249"/>
                </a:lnTo>
                <a:lnTo>
                  <a:pt x="3030" y="249"/>
                </a:lnTo>
                <a:lnTo>
                  <a:pt x="2557" y="249"/>
                </a:lnTo>
                <a:lnTo>
                  <a:pt x="2086" y="249"/>
                </a:lnTo>
                <a:lnTo>
                  <a:pt x="2129" y="76"/>
                </a:lnTo>
                <a:close/>
                <a:moveTo>
                  <a:pt x="3117" y="304"/>
                </a:moveTo>
                <a:lnTo>
                  <a:pt x="2984" y="894"/>
                </a:lnTo>
                <a:lnTo>
                  <a:pt x="2885" y="894"/>
                </a:lnTo>
                <a:lnTo>
                  <a:pt x="2846" y="1070"/>
                </a:lnTo>
                <a:lnTo>
                  <a:pt x="3362" y="1070"/>
                </a:lnTo>
                <a:lnTo>
                  <a:pt x="3402" y="895"/>
                </a:lnTo>
                <a:lnTo>
                  <a:pt x="3304" y="895"/>
                </a:lnTo>
                <a:lnTo>
                  <a:pt x="3353" y="678"/>
                </a:lnTo>
                <a:lnTo>
                  <a:pt x="3373" y="679"/>
                </a:lnTo>
                <a:lnTo>
                  <a:pt x="3392" y="678"/>
                </a:lnTo>
                <a:lnTo>
                  <a:pt x="3408" y="678"/>
                </a:lnTo>
                <a:lnTo>
                  <a:pt x="3424" y="678"/>
                </a:lnTo>
                <a:lnTo>
                  <a:pt x="3431" y="679"/>
                </a:lnTo>
                <a:lnTo>
                  <a:pt x="3438" y="679"/>
                </a:lnTo>
                <a:lnTo>
                  <a:pt x="3450" y="681"/>
                </a:lnTo>
                <a:lnTo>
                  <a:pt x="3457" y="682"/>
                </a:lnTo>
                <a:lnTo>
                  <a:pt x="3462" y="684"/>
                </a:lnTo>
                <a:lnTo>
                  <a:pt x="3468" y="686"/>
                </a:lnTo>
                <a:lnTo>
                  <a:pt x="3472" y="689"/>
                </a:lnTo>
                <a:lnTo>
                  <a:pt x="3477" y="694"/>
                </a:lnTo>
                <a:lnTo>
                  <a:pt x="3481" y="698"/>
                </a:lnTo>
                <a:lnTo>
                  <a:pt x="3486" y="702"/>
                </a:lnTo>
                <a:lnTo>
                  <a:pt x="3490" y="708"/>
                </a:lnTo>
                <a:lnTo>
                  <a:pt x="3494" y="714"/>
                </a:lnTo>
                <a:lnTo>
                  <a:pt x="3498" y="721"/>
                </a:lnTo>
                <a:lnTo>
                  <a:pt x="3505" y="739"/>
                </a:lnTo>
                <a:lnTo>
                  <a:pt x="3508" y="749"/>
                </a:lnTo>
                <a:lnTo>
                  <a:pt x="3511" y="759"/>
                </a:lnTo>
                <a:lnTo>
                  <a:pt x="3517" y="785"/>
                </a:lnTo>
                <a:lnTo>
                  <a:pt x="3522" y="816"/>
                </a:lnTo>
                <a:lnTo>
                  <a:pt x="3525" y="833"/>
                </a:lnTo>
                <a:lnTo>
                  <a:pt x="3527" y="852"/>
                </a:lnTo>
                <a:lnTo>
                  <a:pt x="3557" y="1071"/>
                </a:lnTo>
                <a:lnTo>
                  <a:pt x="3887" y="1071"/>
                </a:lnTo>
                <a:lnTo>
                  <a:pt x="3925" y="894"/>
                </a:lnTo>
                <a:lnTo>
                  <a:pt x="3860" y="894"/>
                </a:lnTo>
                <a:lnTo>
                  <a:pt x="3859" y="863"/>
                </a:lnTo>
                <a:lnTo>
                  <a:pt x="3856" y="834"/>
                </a:lnTo>
                <a:lnTo>
                  <a:pt x="3853" y="807"/>
                </a:lnTo>
                <a:lnTo>
                  <a:pt x="3850" y="781"/>
                </a:lnTo>
                <a:lnTo>
                  <a:pt x="3846" y="756"/>
                </a:lnTo>
                <a:lnTo>
                  <a:pt x="3841" y="734"/>
                </a:lnTo>
                <a:lnTo>
                  <a:pt x="3836" y="712"/>
                </a:lnTo>
                <a:lnTo>
                  <a:pt x="3830" y="693"/>
                </a:lnTo>
                <a:lnTo>
                  <a:pt x="3823" y="674"/>
                </a:lnTo>
                <a:lnTo>
                  <a:pt x="3817" y="658"/>
                </a:lnTo>
                <a:lnTo>
                  <a:pt x="3810" y="642"/>
                </a:lnTo>
                <a:lnTo>
                  <a:pt x="3802" y="628"/>
                </a:lnTo>
                <a:lnTo>
                  <a:pt x="3794" y="615"/>
                </a:lnTo>
                <a:lnTo>
                  <a:pt x="3789" y="610"/>
                </a:lnTo>
                <a:lnTo>
                  <a:pt x="3784" y="605"/>
                </a:lnTo>
                <a:lnTo>
                  <a:pt x="3780" y="600"/>
                </a:lnTo>
                <a:lnTo>
                  <a:pt x="3775" y="596"/>
                </a:lnTo>
                <a:lnTo>
                  <a:pt x="3771" y="592"/>
                </a:lnTo>
                <a:lnTo>
                  <a:pt x="3766" y="588"/>
                </a:lnTo>
                <a:lnTo>
                  <a:pt x="3778" y="583"/>
                </a:lnTo>
                <a:lnTo>
                  <a:pt x="3791" y="576"/>
                </a:lnTo>
                <a:lnTo>
                  <a:pt x="3814" y="564"/>
                </a:lnTo>
                <a:lnTo>
                  <a:pt x="3836" y="552"/>
                </a:lnTo>
                <a:lnTo>
                  <a:pt x="3856" y="537"/>
                </a:lnTo>
                <a:lnTo>
                  <a:pt x="3875" y="523"/>
                </a:lnTo>
                <a:lnTo>
                  <a:pt x="3884" y="516"/>
                </a:lnTo>
                <a:lnTo>
                  <a:pt x="3892" y="507"/>
                </a:lnTo>
                <a:lnTo>
                  <a:pt x="3899" y="500"/>
                </a:lnTo>
                <a:lnTo>
                  <a:pt x="3908" y="492"/>
                </a:lnTo>
                <a:lnTo>
                  <a:pt x="3921" y="475"/>
                </a:lnTo>
                <a:lnTo>
                  <a:pt x="3927" y="466"/>
                </a:lnTo>
                <a:lnTo>
                  <a:pt x="3933" y="457"/>
                </a:lnTo>
                <a:lnTo>
                  <a:pt x="3938" y="448"/>
                </a:lnTo>
                <a:lnTo>
                  <a:pt x="3944" y="437"/>
                </a:lnTo>
                <a:lnTo>
                  <a:pt x="3949" y="428"/>
                </a:lnTo>
                <a:lnTo>
                  <a:pt x="3953" y="418"/>
                </a:lnTo>
                <a:lnTo>
                  <a:pt x="3957" y="408"/>
                </a:lnTo>
                <a:lnTo>
                  <a:pt x="3960" y="397"/>
                </a:lnTo>
                <a:lnTo>
                  <a:pt x="3963" y="386"/>
                </a:lnTo>
                <a:lnTo>
                  <a:pt x="3966" y="376"/>
                </a:lnTo>
                <a:lnTo>
                  <a:pt x="3968" y="364"/>
                </a:lnTo>
                <a:lnTo>
                  <a:pt x="3970" y="352"/>
                </a:lnTo>
                <a:lnTo>
                  <a:pt x="3972" y="341"/>
                </a:lnTo>
                <a:lnTo>
                  <a:pt x="3973" y="328"/>
                </a:lnTo>
                <a:lnTo>
                  <a:pt x="3974" y="316"/>
                </a:lnTo>
                <a:lnTo>
                  <a:pt x="3974" y="304"/>
                </a:lnTo>
                <a:lnTo>
                  <a:pt x="3619" y="304"/>
                </a:lnTo>
                <a:lnTo>
                  <a:pt x="3625" y="315"/>
                </a:lnTo>
                <a:lnTo>
                  <a:pt x="3630" y="326"/>
                </a:lnTo>
                <a:lnTo>
                  <a:pt x="3635" y="338"/>
                </a:lnTo>
                <a:lnTo>
                  <a:pt x="3638" y="348"/>
                </a:lnTo>
                <a:lnTo>
                  <a:pt x="3640" y="358"/>
                </a:lnTo>
                <a:lnTo>
                  <a:pt x="3643" y="369"/>
                </a:lnTo>
                <a:lnTo>
                  <a:pt x="3643" y="378"/>
                </a:lnTo>
                <a:lnTo>
                  <a:pt x="3643" y="387"/>
                </a:lnTo>
                <a:lnTo>
                  <a:pt x="3642" y="396"/>
                </a:lnTo>
                <a:lnTo>
                  <a:pt x="3639" y="405"/>
                </a:lnTo>
                <a:lnTo>
                  <a:pt x="3638" y="410"/>
                </a:lnTo>
                <a:lnTo>
                  <a:pt x="3636" y="414"/>
                </a:lnTo>
                <a:lnTo>
                  <a:pt x="3634" y="417"/>
                </a:lnTo>
                <a:lnTo>
                  <a:pt x="3632" y="421"/>
                </a:lnTo>
                <a:lnTo>
                  <a:pt x="3628" y="429"/>
                </a:lnTo>
                <a:lnTo>
                  <a:pt x="3622" y="436"/>
                </a:lnTo>
                <a:lnTo>
                  <a:pt x="3616" y="443"/>
                </a:lnTo>
                <a:lnTo>
                  <a:pt x="3609" y="449"/>
                </a:lnTo>
                <a:lnTo>
                  <a:pt x="3600" y="455"/>
                </a:lnTo>
                <a:lnTo>
                  <a:pt x="3591" y="461"/>
                </a:lnTo>
                <a:lnTo>
                  <a:pt x="3582" y="466"/>
                </a:lnTo>
                <a:lnTo>
                  <a:pt x="3572" y="470"/>
                </a:lnTo>
                <a:lnTo>
                  <a:pt x="3560" y="475"/>
                </a:lnTo>
                <a:lnTo>
                  <a:pt x="3548" y="479"/>
                </a:lnTo>
                <a:lnTo>
                  <a:pt x="3536" y="482"/>
                </a:lnTo>
                <a:lnTo>
                  <a:pt x="3522" y="485"/>
                </a:lnTo>
                <a:lnTo>
                  <a:pt x="3508" y="487"/>
                </a:lnTo>
                <a:lnTo>
                  <a:pt x="3493" y="489"/>
                </a:lnTo>
                <a:lnTo>
                  <a:pt x="3477" y="490"/>
                </a:lnTo>
                <a:lnTo>
                  <a:pt x="3462" y="491"/>
                </a:lnTo>
                <a:lnTo>
                  <a:pt x="3444" y="491"/>
                </a:lnTo>
                <a:lnTo>
                  <a:pt x="3427" y="491"/>
                </a:lnTo>
                <a:lnTo>
                  <a:pt x="3408" y="490"/>
                </a:lnTo>
                <a:lnTo>
                  <a:pt x="3390" y="489"/>
                </a:lnTo>
                <a:lnTo>
                  <a:pt x="3432" y="304"/>
                </a:lnTo>
                <a:lnTo>
                  <a:pt x="3117" y="304"/>
                </a:lnTo>
                <a:close/>
                <a:moveTo>
                  <a:pt x="2823" y="306"/>
                </a:moveTo>
                <a:lnTo>
                  <a:pt x="3070" y="306"/>
                </a:lnTo>
                <a:lnTo>
                  <a:pt x="3040" y="446"/>
                </a:lnTo>
                <a:lnTo>
                  <a:pt x="2793" y="446"/>
                </a:lnTo>
                <a:lnTo>
                  <a:pt x="2823" y="306"/>
                </a:lnTo>
                <a:close/>
                <a:moveTo>
                  <a:pt x="2072" y="306"/>
                </a:moveTo>
                <a:lnTo>
                  <a:pt x="2312" y="306"/>
                </a:lnTo>
                <a:lnTo>
                  <a:pt x="2282" y="446"/>
                </a:lnTo>
                <a:lnTo>
                  <a:pt x="2043" y="446"/>
                </a:lnTo>
                <a:lnTo>
                  <a:pt x="2072" y="306"/>
                </a:lnTo>
                <a:close/>
                <a:moveTo>
                  <a:pt x="4781" y="307"/>
                </a:moveTo>
                <a:lnTo>
                  <a:pt x="4645" y="897"/>
                </a:lnTo>
                <a:lnTo>
                  <a:pt x="4561" y="897"/>
                </a:lnTo>
                <a:lnTo>
                  <a:pt x="4527" y="1072"/>
                </a:lnTo>
                <a:lnTo>
                  <a:pt x="4960" y="1072"/>
                </a:lnTo>
                <a:lnTo>
                  <a:pt x="5001" y="895"/>
                </a:lnTo>
                <a:lnTo>
                  <a:pt x="4895" y="895"/>
                </a:lnTo>
                <a:lnTo>
                  <a:pt x="4999" y="415"/>
                </a:lnTo>
                <a:lnTo>
                  <a:pt x="5217" y="1071"/>
                </a:lnTo>
                <a:lnTo>
                  <a:pt x="5579" y="1072"/>
                </a:lnTo>
                <a:lnTo>
                  <a:pt x="5755" y="305"/>
                </a:lnTo>
                <a:lnTo>
                  <a:pt x="5486" y="305"/>
                </a:lnTo>
                <a:lnTo>
                  <a:pt x="5405" y="651"/>
                </a:lnTo>
                <a:lnTo>
                  <a:pt x="5292" y="307"/>
                </a:lnTo>
                <a:lnTo>
                  <a:pt x="4781" y="307"/>
                </a:lnTo>
                <a:close/>
                <a:moveTo>
                  <a:pt x="4219" y="304"/>
                </a:moveTo>
                <a:lnTo>
                  <a:pt x="4524" y="304"/>
                </a:lnTo>
                <a:lnTo>
                  <a:pt x="4388" y="897"/>
                </a:lnTo>
                <a:lnTo>
                  <a:pt x="4492" y="897"/>
                </a:lnTo>
                <a:lnTo>
                  <a:pt x="4451" y="1072"/>
                </a:lnTo>
                <a:lnTo>
                  <a:pt x="3934" y="1072"/>
                </a:lnTo>
                <a:lnTo>
                  <a:pt x="3971" y="895"/>
                </a:lnTo>
                <a:lnTo>
                  <a:pt x="4085" y="895"/>
                </a:lnTo>
                <a:lnTo>
                  <a:pt x="4219" y="304"/>
                </a:lnTo>
                <a:close/>
                <a:moveTo>
                  <a:pt x="2417" y="304"/>
                </a:moveTo>
                <a:lnTo>
                  <a:pt x="2725" y="304"/>
                </a:lnTo>
                <a:lnTo>
                  <a:pt x="2593" y="895"/>
                </a:lnTo>
                <a:lnTo>
                  <a:pt x="2665" y="895"/>
                </a:lnTo>
                <a:lnTo>
                  <a:pt x="2724" y="895"/>
                </a:lnTo>
                <a:lnTo>
                  <a:pt x="2685" y="1070"/>
                </a:lnTo>
                <a:lnTo>
                  <a:pt x="2132" y="1070"/>
                </a:lnTo>
                <a:lnTo>
                  <a:pt x="2174" y="894"/>
                </a:lnTo>
                <a:lnTo>
                  <a:pt x="2280" y="894"/>
                </a:lnTo>
                <a:lnTo>
                  <a:pt x="2417" y="304"/>
                </a:lnTo>
                <a:close/>
                <a:moveTo>
                  <a:pt x="1630" y="359"/>
                </a:moveTo>
                <a:lnTo>
                  <a:pt x="1492" y="597"/>
                </a:lnTo>
                <a:lnTo>
                  <a:pt x="1687" y="597"/>
                </a:lnTo>
                <a:lnTo>
                  <a:pt x="1630" y="359"/>
                </a:lnTo>
                <a:close/>
                <a:moveTo>
                  <a:pt x="251" y="305"/>
                </a:moveTo>
                <a:lnTo>
                  <a:pt x="135" y="848"/>
                </a:lnTo>
                <a:lnTo>
                  <a:pt x="129" y="868"/>
                </a:lnTo>
                <a:lnTo>
                  <a:pt x="122" y="894"/>
                </a:lnTo>
                <a:lnTo>
                  <a:pt x="35" y="894"/>
                </a:lnTo>
                <a:lnTo>
                  <a:pt x="0" y="1069"/>
                </a:lnTo>
                <a:lnTo>
                  <a:pt x="498" y="1069"/>
                </a:lnTo>
                <a:lnTo>
                  <a:pt x="533" y="894"/>
                </a:lnTo>
                <a:lnTo>
                  <a:pt x="437" y="894"/>
                </a:lnTo>
                <a:lnTo>
                  <a:pt x="504" y="620"/>
                </a:lnTo>
                <a:lnTo>
                  <a:pt x="689" y="894"/>
                </a:lnTo>
                <a:lnTo>
                  <a:pt x="607" y="894"/>
                </a:lnTo>
                <a:lnTo>
                  <a:pt x="572" y="1069"/>
                </a:lnTo>
                <a:lnTo>
                  <a:pt x="1376" y="1070"/>
                </a:lnTo>
                <a:lnTo>
                  <a:pt x="1412" y="894"/>
                </a:lnTo>
                <a:lnTo>
                  <a:pt x="1317" y="894"/>
                </a:lnTo>
                <a:lnTo>
                  <a:pt x="1375" y="795"/>
                </a:lnTo>
                <a:lnTo>
                  <a:pt x="1733" y="795"/>
                </a:lnTo>
                <a:lnTo>
                  <a:pt x="1756" y="894"/>
                </a:lnTo>
                <a:lnTo>
                  <a:pt x="1635" y="894"/>
                </a:lnTo>
                <a:lnTo>
                  <a:pt x="1600" y="1069"/>
                </a:lnTo>
                <a:lnTo>
                  <a:pt x="2082" y="1069"/>
                </a:lnTo>
                <a:lnTo>
                  <a:pt x="2120" y="893"/>
                </a:lnTo>
                <a:lnTo>
                  <a:pt x="2083" y="894"/>
                </a:lnTo>
                <a:lnTo>
                  <a:pt x="1944" y="305"/>
                </a:lnTo>
                <a:lnTo>
                  <a:pt x="1387" y="305"/>
                </a:lnTo>
                <a:lnTo>
                  <a:pt x="1034" y="839"/>
                </a:lnTo>
                <a:lnTo>
                  <a:pt x="818" y="545"/>
                </a:lnTo>
                <a:lnTo>
                  <a:pt x="1126" y="305"/>
                </a:lnTo>
                <a:lnTo>
                  <a:pt x="757" y="305"/>
                </a:lnTo>
                <a:lnTo>
                  <a:pt x="528" y="481"/>
                </a:lnTo>
                <a:lnTo>
                  <a:pt x="565" y="305"/>
                </a:lnTo>
                <a:lnTo>
                  <a:pt x="251" y="305"/>
                </a:lnTo>
                <a:close/>
                <a:moveTo>
                  <a:pt x="5440" y="76"/>
                </a:moveTo>
                <a:lnTo>
                  <a:pt x="5884" y="76"/>
                </a:lnTo>
                <a:lnTo>
                  <a:pt x="5844" y="249"/>
                </a:lnTo>
                <a:lnTo>
                  <a:pt x="5401" y="249"/>
                </a:lnTo>
                <a:lnTo>
                  <a:pt x="5440" y="76"/>
                </a:lnTo>
                <a:close/>
                <a:moveTo>
                  <a:pt x="4747" y="76"/>
                </a:moveTo>
                <a:lnTo>
                  <a:pt x="5211" y="76"/>
                </a:lnTo>
                <a:lnTo>
                  <a:pt x="5273" y="249"/>
                </a:lnTo>
                <a:lnTo>
                  <a:pt x="4710" y="249"/>
                </a:lnTo>
                <a:lnTo>
                  <a:pt x="4747" y="76"/>
                </a:lnTo>
                <a:close/>
                <a:moveTo>
                  <a:pt x="4160" y="76"/>
                </a:moveTo>
                <a:lnTo>
                  <a:pt x="4681" y="76"/>
                </a:lnTo>
                <a:lnTo>
                  <a:pt x="4639" y="249"/>
                </a:lnTo>
                <a:lnTo>
                  <a:pt x="4120" y="249"/>
                </a:lnTo>
                <a:lnTo>
                  <a:pt x="4160" y="76"/>
                </a:lnTo>
                <a:close/>
                <a:moveTo>
                  <a:pt x="1537" y="76"/>
                </a:moveTo>
                <a:lnTo>
                  <a:pt x="1893" y="76"/>
                </a:lnTo>
                <a:lnTo>
                  <a:pt x="1932" y="249"/>
                </a:lnTo>
                <a:lnTo>
                  <a:pt x="1423" y="249"/>
                </a:lnTo>
                <a:lnTo>
                  <a:pt x="1537" y="76"/>
                </a:lnTo>
                <a:close/>
                <a:moveTo>
                  <a:pt x="770" y="76"/>
                </a:moveTo>
                <a:lnTo>
                  <a:pt x="1269" y="76"/>
                </a:lnTo>
                <a:lnTo>
                  <a:pt x="1235" y="249"/>
                </a:lnTo>
                <a:lnTo>
                  <a:pt x="735" y="249"/>
                </a:lnTo>
                <a:lnTo>
                  <a:pt x="770" y="76"/>
                </a:lnTo>
                <a:close/>
                <a:moveTo>
                  <a:pt x="200" y="76"/>
                </a:moveTo>
                <a:lnTo>
                  <a:pt x="701" y="76"/>
                </a:lnTo>
                <a:lnTo>
                  <a:pt x="666" y="249"/>
                </a:lnTo>
                <a:lnTo>
                  <a:pt x="166" y="249"/>
                </a:lnTo>
                <a:lnTo>
                  <a:pt x="200" y="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4518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240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76250"/>
                </a:lnTo>
                <a:lnTo>
                  <a:pt x="12060635" y="476250"/>
                </a:lnTo>
                <a:lnTo>
                  <a:pt x="11929496" y="476250"/>
                </a:lnTo>
                <a:lnTo>
                  <a:pt x="11798130" y="476250"/>
                </a:lnTo>
                <a:lnTo>
                  <a:pt x="11666991" y="476250"/>
                </a:lnTo>
                <a:lnTo>
                  <a:pt x="11535626" y="476250"/>
                </a:lnTo>
                <a:lnTo>
                  <a:pt x="11404486" y="476250"/>
                </a:lnTo>
                <a:lnTo>
                  <a:pt x="11273121" y="476250"/>
                </a:lnTo>
                <a:lnTo>
                  <a:pt x="11141982" y="476250"/>
                </a:lnTo>
                <a:lnTo>
                  <a:pt x="11010617" y="476250"/>
                </a:lnTo>
                <a:lnTo>
                  <a:pt x="10879251" y="476250"/>
                </a:lnTo>
                <a:lnTo>
                  <a:pt x="10748112" y="476250"/>
                </a:lnTo>
                <a:lnTo>
                  <a:pt x="10616747" y="476250"/>
                </a:lnTo>
                <a:lnTo>
                  <a:pt x="10485608" y="476250"/>
                </a:lnTo>
                <a:lnTo>
                  <a:pt x="10354242" y="476250"/>
                </a:lnTo>
                <a:lnTo>
                  <a:pt x="10223103" y="476250"/>
                </a:lnTo>
                <a:lnTo>
                  <a:pt x="10091738" y="476250"/>
                </a:lnTo>
                <a:lnTo>
                  <a:pt x="10091738" y="593215"/>
                </a:lnTo>
                <a:lnTo>
                  <a:pt x="10091738" y="710180"/>
                </a:lnTo>
                <a:lnTo>
                  <a:pt x="10091738" y="827371"/>
                </a:lnTo>
                <a:lnTo>
                  <a:pt x="10091738" y="944563"/>
                </a:lnTo>
                <a:lnTo>
                  <a:pt x="10223103" y="944563"/>
                </a:lnTo>
                <a:lnTo>
                  <a:pt x="10354242" y="944563"/>
                </a:lnTo>
                <a:lnTo>
                  <a:pt x="10485608" y="944563"/>
                </a:lnTo>
                <a:lnTo>
                  <a:pt x="10616747" y="944563"/>
                </a:lnTo>
                <a:lnTo>
                  <a:pt x="10748112" y="944563"/>
                </a:lnTo>
                <a:lnTo>
                  <a:pt x="10879251" y="944563"/>
                </a:lnTo>
                <a:lnTo>
                  <a:pt x="11010617" y="944563"/>
                </a:lnTo>
                <a:lnTo>
                  <a:pt x="11141982" y="944563"/>
                </a:lnTo>
                <a:lnTo>
                  <a:pt x="11273121" y="944563"/>
                </a:lnTo>
                <a:lnTo>
                  <a:pt x="11404486" y="944563"/>
                </a:lnTo>
                <a:lnTo>
                  <a:pt x="11535626" y="944563"/>
                </a:lnTo>
                <a:lnTo>
                  <a:pt x="11666991" y="944563"/>
                </a:lnTo>
                <a:lnTo>
                  <a:pt x="11798130" y="944563"/>
                </a:lnTo>
                <a:lnTo>
                  <a:pt x="11929496" y="944563"/>
                </a:lnTo>
                <a:lnTo>
                  <a:pt x="12060635" y="944563"/>
                </a:lnTo>
                <a:lnTo>
                  <a:pt x="12192000" y="944563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3B0AB3A-9A08-4638-B5C9-DCBB31FC3396}" type="datetime1">
              <a:rPr lang="en-GB" smtClean="0"/>
              <a:pPr/>
              <a:t>11/03/2024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F13761-33DD-455A-9611-CD69E3B708A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2406"/>
            <a:ext cx="6168008" cy="6858000"/>
          </a:xfrm>
          <a:solidFill>
            <a:schemeClr val="accent1">
              <a:alpha val="90000"/>
            </a:schemeClr>
          </a:solidFill>
        </p:spPr>
        <p:txBody>
          <a:bodyPr lIns="720000" rIns="72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10091738" y="466840"/>
            <a:ext cx="2100262" cy="468313"/>
            <a:chOff x="10091738" y="476250"/>
            <a:chExt cx="2100262" cy="468313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6082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31" y="499861"/>
            <a:ext cx="9145065" cy="757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531" y="1608195"/>
            <a:ext cx="10369152" cy="41045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F5A56-8B1D-47DD-81A6-94FB9B1A4624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4144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548680"/>
            <a:ext cx="9145065" cy="1079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424" y="1916832"/>
            <a:ext cx="5400545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6040" y="1916832"/>
            <a:ext cx="5400544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947-0EEE-476B-9FB2-A8EB89AC8236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DA4A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>
              <a:solidFill>
                <a:srgbClr val="9DA4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5554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085" y="570619"/>
            <a:ext cx="9145065" cy="611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085" y="1655743"/>
            <a:ext cx="11098536" cy="41045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425" y="6597440"/>
            <a:ext cx="5400545" cy="2160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fld id="{A01CEC7C-C2CF-4AF5-8949-2AB227D371F5}" type="datetime1">
              <a:rPr lang="en-GB" smtClean="0">
                <a:solidFill>
                  <a:srgbClr val="9DA4A8"/>
                </a:solidFill>
              </a:rPr>
              <a:pPr/>
              <a:t>11/03/2024</a:t>
            </a:fld>
            <a:endParaRPr lang="en-GB" dirty="0">
              <a:solidFill>
                <a:srgbClr val="9DA4A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12030" y="6597440"/>
            <a:ext cx="5400545" cy="2160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endParaRPr lang="en-GB" dirty="0">
              <a:solidFill>
                <a:srgbClr val="9DA4A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79970" y="6597440"/>
            <a:ext cx="432060" cy="2160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600">
                <a:solidFill>
                  <a:schemeClr val="tx2"/>
                </a:solidFill>
              </a:defRPr>
            </a:lvl1pPr>
          </a:lstStyle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‹#›</a:t>
            </a:fld>
            <a:endParaRPr lang="en-GB" dirty="0">
              <a:solidFill>
                <a:srgbClr val="9DA4A8"/>
              </a:solidFill>
            </a:endParaRPr>
          </a:p>
        </p:txBody>
      </p:sp>
      <p:sp>
        <p:nvSpPr>
          <p:cNvPr id="11" name="AutoShape 4"/>
          <p:cNvSpPr>
            <a:spLocks noChangeAspect="1" noChangeArrowheads="1" noTextEdit="1"/>
          </p:cNvSpPr>
          <p:nvPr/>
        </p:nvSpPr>
        <p:spPr bwMode="auto">
          <a:xfrm>
            <a:off x="10085388" y="476250"/>
            <a:ext cx="21066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476672"/>
            <a:ext cx="335360" cy="5976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75085" y="1392700"/>
            <a:ext cx="1142726" cy="204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13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 cap="all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Tx/>
        <a:buNone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Trebuchet MS" panose="020B0603020202020204" pitchFamily="34" charset="0"/>
        <a:buChar char="—"/>
        <a:defRPr sz="1600" kern="1200" spc="10" baseline="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tabLst/>
        <a:defRPr sz="1400" kern="1200" spc="10" baseline="0">
          <a:solidFill>
            <a:schemeClr val="tx1"/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 spc="10" baseline="0">
          <a:solidFill>
            <a:schemeClr val="tx1"/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2636108" y="3929388"/>
            <a:ext cx="6919784" cy="10794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 err="1"/>
              <a:t>Toalettrapporten</a:t>
            </a:r>
            <a:r>
              <a:rPr lang="en-GB" dirty="0"/>
              <a:t> 2024</a:t>
            </a:r>
            <a:br>
              <a:rPr lang="en-GB" dirty="0"/>
            </a:br>
            <a:r>
              <a:rPr lang="en-GB" sz="1800" b="0" dirty="0" err="1"/>
              <a:t>offentliga</a:t>
            </a:r>
            <a:r>
              <a:rPr lang="en-GB" sz="1800" b="0" dirty="0"/>
              <a:t> </a:t>
            </a:r>
            <a:r>
              <a:rPr lang="en-GB" sz="1800" b="0" dirty="0" err="1"/>
              <a:t>toaletter</a:t>
            </a:r>
            <a:r>
              <a:rPr lang="en-GB" sz="1800" b="0" dirty="0"/>
              <a:t> I </a:t>
            </a:r>
            <a:r>
              <a:rPr lang="en-GB" sz="1800" b="0" dirty="0" err="1"/>
              <a:t>sverige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210543264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tshållare för bild 19">
            <a:extLst>
              <a:ext uri="{FF2B5EF4-FFF2-40B4-BE49-F238E27FC236}">
                <a16:creationId xmlns:a16="http://schemas.microsoft.com/office/drawing/2014/main" id="{AC87E1ED-0403-F0E3-79A5-F52A3628C2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07A5730-DEF8-B248-D4BC-651FEF5E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D63D403-F7DF-E7A7-A9BF-43D35CFCDDC1}"/>
              </a:ext>
            </a:extLst>
          </p:cNvPr>
          <p:cNvSpPr/>
          <p:nvPr/>
        </p:nvSpPr>
        <p:spPr>
          <a:xfrm>
            <a:off x="2240962" y="5688424"/>
            <a:ext cx="13097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400" dirty="0" err="1">
                <a:solidFill>
                  <a:schemeClr val="bg1"/>
                </a:solidFill>
                <a:sym typeface="Arial"/>
              </a:rPr>
              <a:t>tvättar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händerna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med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tvål</a:t>
            </a:r>
            <a:endParaRPr lang="en-US" sz="1400" i="0" u="none" strike="noStrike" kern="1200" cap="none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F909295-44D1-1A46-4637-834732F51D48}"/>
              </a:ext>
            </a:extLst>
          </p:cNvPr>
          <p:cNvSpPr/>
          <p:nvPr/>
        </p:nvSpPr>
        <p:spPr>
          <a:xfrm>
            <a:off x="5182420" y="5472981"/>
            <a:ext cx="1394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400" dirty="0" err="1">
                <a:solidFill>
                  <a:schemeClr val="bg1"/>
                </a:solidFill>
                <a:sym typeface="Arial"/>
              </a:rPr>
              <a:t>torkar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händerna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br>
              <a:rPr lang="en-US" sz="1400" dirty="0">
                <a:solidFill>
                  <a:schemeClr val="bg1"/>
                </a:solidFill>
                <a:sym typeface="Arial"/>
              </a:rPr>
            </a:br>
            <a:r>
              <a:rPr lang="en-US" sz="1400" dirty="0">
                <a:solidFill>
                  <a:schemeClr val="bg1"/>
                </a:solidFill>
                <a:sym typeface="Arial"/>
              </a:rPr>
              <a:t>med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pappers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-</a:t>
            </a:r>
            <a:br>
              <a:rPr lang="en-US" sz="1400" dirty="0">
                <a:solidFill>
                  <a:schemeClr val="bg1"/>
                </a:solidFill>
                <a:sym typeface="Arial"/>
              </a:rPr>
            </a:br>
            <a:r>
              <a:rPr lang="en-US" sz="1400" dirty="0" err="1">
                <a:solidFill>
                  <a:schemeClr val="bg1"/>
                </a:solidFill>
                <a:sym typeface="Arial"/>
              </a:rPr>
              <a:t>handdukar</a:t>
            </a:r>
            <a:endParaRPr lang="en-US" sz="14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F44CEB5-EBF6-EA4B-1395-46B6F9A644CF}"/>
              </a:ext>
            </a:extLst>
          </p:cNvPr>
          <p:cNvSpPr/>
          <p:nvPr/>
        </p:nvSpPr>
        <p:spPr>
          <a:xfrm>
            <a:off x="7907212" y="5498967"/>
            <a:ext cx="1523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40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tvättar</a:t>
            </a:r>
            <a:r>
              <a:rPr lang="en-US" sz="140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br>
              <a:rPr lang="en-US" sz="140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</a:br>
            <a:r>
              <a:rPr lang="en-US" sz="140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händerna</a:t>
            </a:r>
            <a:r>
              <a:rPr lang="en-US" sz="140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med </a:t>
            </a:r>
            <a:r>
              <a:rPr lang="en-US" sz="140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desinfektions-medel</a:t>
            </a:r>
            <a:endParaRPr lang="en-US" sz="1400" i="0" u="none" strike="noStrike" kern="1200" cap="none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6A8A09A-4502-AA6C-4AA7-2E56AA9B9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9345" y="2928087"/>
            <a:ext cx="1862016" cy="352509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44C35F-48A7-8F2F-5BF9-2BFD2BCD5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489" y="2928087"/>
            <a:ext cx="1862016" cy="352509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ED04566-A526-D618-9D15-61DE138C2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91" y="2950810"/>
            <a:ext cx="1850013" cy="3502375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8611CA7F-8844-7E9C-CB98-D833E425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05" y="1004916"/>
            <a:ext cx="9145065" cy="611400"/>
          </a:xfrm>
        </p:spPr>
        <p:txBody>
          <a:bodyPr/>
          <a:lstStyle/>
          <a:p>
            <a:r>
              <a:rPr lang="en-GB" dirty="0"/>
              <a:t>VAD GÖR VI</a:t>
            </a:r>
            <a:br>
              <a:rPr lang="en-GB" dirty="0"/>
            </a:br>
            <a:r>
              <a:rPr lang="en-GB" dirty="0"/>
              <a:t>EFTER TOALETTBESÖKET?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42D1D29-BCFA-7A4C-1BD5-0B9FC9922DC6}"/>
              </a:ext>
            </a:extLst>
          </p:cNvPr>
          <p:cNvSpPr/>
          <p:nvPr/>
        </p:nvSpPr>
        <p:spPr>
          <a:xfrm>
            <a:off x="10665184" y="5459534"/>
            <a:ext cx="1092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400" dirty="0" err="1">
                <a:solidFill>
                  <a:schemeClr val="bg1"/>
                </a:solidFill>
                <a:sym typeface="Arial"/>
              </a:rPr>
              <a:t>torkar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händerna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med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annat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än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papper</a:t>
            </a:r>
            <a:endParaRPr lang="en-US" sz="1400" i="0" u="none" strike="noStrike" kern="1200" cap="none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309230C-0898-3CFA-B661-45DACD6090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9460" y="2901989"/>
            <a:ext cx="1862016" cy="352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9856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tshållare för bild 19" descr="En bild som visar utomhus, mark, växt, krydda&#10;&#10;Automatiskt genererad beskrivning">
            <a:extLst>
              <a:ext uri="{FF2B5EF4-FFF2-40B4-BE49-F238E27FC236}">
                <a16:creationId xmlns:a16="http://schemas.microsoft.com/office/drawing/2014/main" id="{AC87E1ED-0403-F0E3-79A5-F52A3628C2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4" b="44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07A5730-DEF8-B248-D4BC-651FEF5E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A0AFEDBC-CD24-8487-AF28-55D662279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solidFill>
                  <a:schemeClr val="bg1"/>
                </a:solidFill>
              </a:rPr>
              <a:t>Vad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tycker</a:t>
            </a:r>
            <a:r>
              <a:rPr lang="en-US" sz="2400" dirty="0">
                <a:solidFill>
                  <a:schemeClr val="bg1"/>
                </a:solidFill>
              </a:rPr>
              <a:t> vi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om </a:t>
            </a:r>
            <a:r>
              <a:rPr lang="en-US" sz="2400" dirty="0" err="1">
                <a:solidFill>
                  <a:schemeClr val="bg1"/>
                </a:solidFill>
              </a:rPr>
              <a:t>hållbarhet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D63D403-F7DF-E7A7-A9BF-43D35CFCDDC1}"/>
              </a:ext>
            </a:extLst>
          </p:cNvPr>
          <p:cNvSpPr/>
          <p:nvPr/>
        </p:nvSpPr>
        <p:spPr>
          <a:xfrm>
            <a:off x="686387" y="2513960"/>
            <a:ext cx="3820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sv-SE" sz="1400" dirty="0">
                <a:solidFill>
                  <a:schemeClr val="bg1"/>
                </a:solidFill>
              </a:rPr>
              <a:t>vill ha mjukpapper från hållbart skötta skogar</a:t>
            </a:r>
            <a:endParaRPr lang="en-US" sz="1400" b="0" i="0" u="none" strike="noStrike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F909295-44D1-1A46-4637-834732F51D48}"/>
              </a:ext>
            </a:extLst>
          </p:cNvPr>
          <p:cNvSpPr/>
          <p:nvPr/>
        </p:nvSpPr>
        <p:spPr>
          <a:xfrm>
            <a:off x="675500" y="4370703"/>
            <a:ext cx="4363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sv-SE" sz="1400" dirty="0">
                <a:solidFill>
                  <a:schemeClr val="bg1"/>
                </a:solidFill>
              </a:rPr>
              <a:t>vill ha miljö- och hållbarhetsinformation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om mjukpappersprodukterna</a:t>
            </a:r>
            <a:endParaRPr lang="en-US" sz="1400" b="0" i="0" u="none" strike="noStrike" kern="1200" cap="none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600AEA4-2CEF-3607-68BE-B4FB6C1CB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86" y="1333547"/>
            <a:ext cx="4363563" cy="132572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B2B6DD4-5EC7-F793-FAFC-B5C41BA2B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86" y="3189734"/>
            <a:ext cx="4363563" cy="132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3824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B2A18817-065B-ADB7-5969-0E63F820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FFCF8BB-B2D7-0EFF-3F4A-12C91ACBC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276840"/>
            <a:ext cx="12192000" cy="2303462"/>
          </a:xfrm>
          <a:effectLst/>
        </p:spPr>
        <p:txBody>
          <a:bodyPr/>
          <a:lstStyle/>
          <a:p>
            <a:r>
              <a:rPr lang="sv-SE" dirty="0"/>
              <a:t>OFFENTLIGA TOALETTER PÅ OLIKA PLATSER</a:t>
            </a:r>
          </a:p>
        </p:txBody>
      </p:sp>
    </p:spTree>
    <p:extLst>
      <p:ext uri="{BB962C8B-B14F-4D97-AF65-F5344CB8AC3E}">
        <p14:creationId xmlns:p14="http://schemas.microsoft.com/office/powerpoint/2010/main" val="276729409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latshållare för bild 43">
            <a:extLst>
              <a:ext uri="{FF2B5EF4-FFF2-40B4-BE49-F238E27FC236}">
                <a16:creationId xmlns:a16="http://schemas.microsoft.com/office/drawing/2014/main" id="{2569F2CD-B10F-6245-8948-9CA0B2E4D5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/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7DB3E7A-26DA-A346-A9DE-047C4ADD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753C5A2-01C8-7C43-AE60-43660C792EFC}"/>
              </a:ext>
            </a:extLst>
          </p:cNvPr>
          <p:cNvSpPr/>
          <p:nvPr/>
        </p:nvSpPr>
        <p:spPr>
          <a:xfrm>
            <a:off x="6252059" y="5301836"/>
            <a:ext cx="1854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0" eaLnBrk="1" fontAlgn="t" latinLnBrk="0" hangingPunct="1"/>
            <a:r>
              <a:rPr lang="sv-SE" sz="1400" dirty="0">
                <a:solidFill>
                  <a:schemeClr val="bg1"/>
                </a:solidFill>
              </a:rPr>
              <a:t>tycker att helhetsintrycket förbättras om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det finns bra pappershanddukar</a:t>
            </a:r>
            <a:endParaRPr lang="en-US" sz="1400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31F6BD3-CDB9-AA46-8B41-6F34A60F726A}"/>
              </a:ext>
            </a:extLst>
          </p:cNvPr>
          <p:cNvSpPr/>
          <p:nvPr/>
        </p:nvSpPr>
        <p:spPr>
          <a:xfrm>
            <a:off x="9542678" y="5732723"/>
            <a:ext cx="1641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kommer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inte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tillbaka</a:t>
            </a:r>
            <a:r>
              <a:rPr lang="en-GB" sz="1400" dirty="0">
                <a:solidFill>
                  <a:schemeClr val="bg1"/>
                </a:solidFill>
              </a:rPr>
              <a:t> om </a:t>
            </a:r>
            <a:r>
              <a:rPr lang="en-GB" sz="1400" dirty="0" err="1">
                <a:solidFill>
                  <a:schemeClr val="bg1"/>
                </a:solidFill>
              </a:rPr>
              <a:t>toaletten</a:t>
            </a:r>
            <a:r>
              <a:rPr lang="en-GB" sz="1400" dirty="0">
                <a:solidFill>
                  <a:schemeClr val="bg1"/>
                </a:solidFill>
              </a:rPr>
              <a:t> var </a:t>
            </a:r>
            <a:r>
              <a:rPr lang="en-GB" sz="1400" dirty="0" err="1">
                <a:solidFill>
                  <a:schemeClr val="bg1"/>
                </a:solidFill>
              </a:rPr>
              <a:t>dålig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238D7DF-6C00-F04B-83B5-5C2B50DDE1DB}"/>
              </a:ext>
            </a:extLst>
          </p:cNvPr>
          <p:cNvSpPr/>
          <p:nvPr/>
        </p:nvSpPr>
        <p:spPr>
          <a:xfrm>
            <a:off x="2954067" y="5517280"/>
            <a:ext cx="185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säger att om toaletten hålls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snyggt är min totala upplevelse bättre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3DA41CF-98D9-7221-C313-77BC92C9C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9983" y="2954265"/>
            <a:ext cx="1850013" cy="350237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5D4DF5E-D58D-AB8D-FB04-EB972802C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7331" y="2969010"/>
            <a:ext cx="1850013" cy="350237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1C28628-3DD7-23E6-ACB2-178C37922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0973" y="2946631"/>
            <a:ext cx="1850011" cy="3502373"/>
          </a:xfrm>
          <a:prstGeom prst="rect">
            <a:avLst/>
          </a:prstGeo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6AB0B7F4-5BE4-46AC-ABFE-043C8F28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85" y="257130"/>
            <a:ext cx="9145065" cy="1169550"/>
          </a:xfrm>
        </p:spPr>
        <p:txBody>
          <a:bodyPr/>
          <a:lstStyle/>
          <a:p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RestauranGER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OCH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caféER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TOALETTEN ÄR NYCKELN </a:t>
            </a:r>
            <a:b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 BESÖKARNAS UPPLEVELSE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220881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latshållare för bild 46">
            <a:extLst>
              <a:ext uri="{FF2B5EF4-FFF2-40B4-BE49-F238E27FC236}">
                <a16:creationId xmlns:a16="http://schemas.microsoft.com/office/drawing/2014/main" id="{C02B88B8-C456-0D48-8145-E55C9A9252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7DB3E7A-26DA-A346-A9DE-047C4ADD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238D7DF-6C00-F04B-83B5-5C2B50DDE1DB}"/>
              </a:ext>
            </a:extLst>
          </p:cNvPr>
          <p:cNvSpPr/>
          <p:nvPr/>
        </p:nvSpPr>
        <p:spPr>
          <a:xfrm>
            <a:off x="2368592" y="5221151"/>
            <a:ext cx="11758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0" eaLnBrk="1" fontAlgn="t" latinLnBrk="0" hangingPunct="1"/>
            <a:r>
              <a:rPr lang="en-US" sz="1400" dirty="0" err="1">
                <a:solidFill>
                  <a:schemeClr val="bg1"/>
                </a:solidFill>
              </a:rPr>
              <a:t>tycker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en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trevlig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toalett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visar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omtanke</a:t>
            </a:r>
            <a:r>
              <a:rPr lang="en-US" sz="1400" dirty="0">
                <a:solidFill>
                  <a:schemeClr val="bg1"/>
                </a:solidFill>
              </a:rPr>
              <a:t> om de </a:t>
            </a:r>
            <a:r>
              <a:rPr lang="en-US" sz="1400" dirty="0" err="1">
                <a:solidFill>
                  <a:schemeClr val="bg1"/>
                </a:solidFill>
              </a:rPr>
              <a:t>anställda</a:t>
            </a:r>
            <a:endParaRPr lang="en-US" sz="1400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B2798C9-552D-4D89-309F-7E6A4C4195D0}"/>
              </a:ext>
            </a:extLst>
          </p:cNvPr>
          <p:cNvSpPr/>
          <p:nvPr/>
        </p:nvSpPr>
        <p:spPr>
          <a:xfrm>
            <a:off x="4901317" y="5221151"/>
            <a:ext cx="14107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0" eaLnBrk="1" fontAlgn="t" latinLnBrk="0" hangingPunct="1"/>
            <a:r>
              <a:rPr lang="en-US" sz="1400" dirty="0" err="1">
                <a:solidFill>
                  <a:schemeClr val="bg1"/>
                </a:solidFill>
              </a:rPr>
              <a:t>anser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välskött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toalett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förbättrar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känslan</a:t>
            </a:r>
            <a:r>
              <a:rPr lang="en-US" sz="1400" dirty="0">
                <a:solidFill>
                  <a:schemeClr val="bg1"/>
                </a:solidFill>
              </a:rPr>
              <a:t> av </a:t>
            </a:r>
            <a:r>
              <a:rPr lang="en-US" sz="1400" dirty="0" err="1">
                <a:solidFill>
                  <a:schemeClr val="bg1"/>
                </a:solidFill>
              </a:rPr>
              <a:t>välbefinnande</a:t>
            </a:r>
            <a:endParaRPr lang="en-US" sz="1400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81C0E81-2684-09CF-33FD-08C2D22E3364}"/>
              </a:ext>
            </a:extLst>
          </p:cNvPr>
          <p:cNvSpPr/>
          <p:nvPr/>
        </p:nvSpPr>
        <p:spPr>
          <a:xfrm>
            <a:off x="10031166" y="4790264"/>
            <a:ext cx="14598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0" eaLnBrk="1" fontAlgn="t" latinLnBrk="0" hangingPunct="1"/>
            <a:r>
              <a:rPr lang="en-US" sz="1400" dirty="0" err="1">
                <a:solidFill>
                  <a:schemeClr val="bg1"/>
                </a:solidFill>
              </a:rPr>
              <a:t>tycker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att</a:t>
            </a:r>
            <a:r>
              <a:rPr lang="en-US" sz="1400" dirty="0">
                <a:solidFill>
                  <a:schemeClr val="bg1"/>
                </a:solidFill>
              </a:rPr>
              <a:t> det </a:t>
            </a:r>
            <a:r>
              <a:rPr lang="en-US" sz="1400" dirty="0" err="1">
                <a:solidFill>
                  <a:schemeClr val="bg1"/>
                </a:solidFill>
              </a:rPr>
              <a:t>är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viktigare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toaletterna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är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välskötta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på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jobbet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än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på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andra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offentliga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toaletter</a:t>
            </a:r>
            <a:endParaRPr lang="en-US" sz="1400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94516E6-AD70-9E2C-A443-E862F22D0D4A}"/>
              </a:ext>
            </a:extLst>
          </p:cNvPr>
          <p:cNvSpPr/>
          <p:nvPr/>
        </p:nvSpPr>
        <p:spPr>
          <a:xfrm>
            <a:off x="7452846" y="4574820"/>
            <a:ext cx="12695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0" eaLnBrk="1" fontAlgn="t" latinLnBrk="0" hangingPunct="1"/>
            <a:r>
              <a:rPr lang="en-US" sz="1400" dirty="0" err="1">
                <a:solidFill>
                  <a:schemeClr val="bg1"/>
                </a:solidFill>
              </a:rPr>
              <a:t>säger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deras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helhetsintryck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kommer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förbättras</a:t>
            </a:r>
            <a:r>
              <a:rPr lang="en-US" sz="1400" dirty="0">
                <a:solidFill>
                  <a:schemeClr val="bg1"/>
                </a:solidFill>
              </a:rPr>
              <a:t> om det </a:t>
            </a:r>
            <a:r>
              <a:rPr lang="en-US" sz="1400" dirty="0" err="1">
                <a:solidFill>
                  <a:schemeClr val="bg1"/>
                </a:solidFill>
              </a:rPr>
              <a:t>finns</a:t>
            </a:r>
            <a:r>
              <a:rPr lang="en-US" sz="1400" dirty="0">
                <a:solidFill>
                  <a:schemeClr val="bg1"/>
                </a:solidFill>
              </a:rPr>
              <a:t> bra </a:t>
            </a:r>
            <a:r>
              <a:rPr lang="en-US" sz="1400" dirty="0" err="1">
                <a:solidFill>
                  <a:schemeClr val="bg1"/>
                </a:solidFill>
              </a:rPr>
              <a:t>pappers-handdukar</a:t>
            </a:r>
            <a:endParaRPr lang="en-US" sz="1400" u="none" strike="noStrike" kern="1200" noProof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7348827-A09D-2E01-00FD-D181FF926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22" y="2928375"/>
            <a:ext cx="1850013" cy="350237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F7C9A6A-AB41-D4DE-EFB7-E5DA916E2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282" y="2928378"/>
            <a:ext cx="1850011" cy="350237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21F9980-AEBE-DBE7-6599-D6411312F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3517" y="2928377"/>
            <a:ext cx="1850012" cy="350237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8C42905-D6DE-2EBD-4F12-71D8A3434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3988" y="2928377"/>
            <a:ext cx="1850011" cy="3502373"/>
          </a:xfrm>
          <a:prstGeom prst="rect">
            <a:avLst/>
          </a:prstGeom>
        </p:spPr>
      </p:pic>
      <p:sp>
        <p:nvSpPr>
          <p:cNvPr id="11" name="Rubrik 8">
            <a:extLst>
              <a:ext uri="{FF2B5EF4-FFF2-40B4-BE49-F238E27FC236}">
                <a16:creationId xmlns:a16="http://schemas.microsoft.com/office/drawing/2014/main" id="{AECBFAA9-FFDF-F8C1-68F6-6983E1CE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85" y="277402"/>
            <a:ext cx="9145065" cy="1149277"/>
          </a:xfrm>
        </p:spPr>
        <p:txBody>
          <a:bodyPr/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KONTOR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solidFill>
                  <a:schemeClr val="bg1"/>
                </a:solidFill>
              </a:rPr>
              <a:t>TOALETTERNA ÄR VIKTIGA 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FÖR DE ANSTÄLLDA</a:t>
            </a:r>
          </a:p>
        </p:txBody>
      </p:sp>
    </p:spTree>
    <p:extLst>
      <p:ext uri="{BB962C8B-B14F-4D97-AF65-F5344CB8AC3E}">
        <p14:creationId xmlns:p14="http://schemas.microsoft.com/office/powerpoint/2010/main" val="371099308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latshållare för bild 46">
            <a:extLst>
              <a:ext uri="{FF2B5EF4-FFF2-40B4-BE49-F238E27FC236}">
                <a16:creationId xmlns:a16="http://schemas.microsoft.com/office/drawing/2014/main" id="{C02B88B8-C456-0D48-8145-E55C9A9252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7DB3E7A-26DA-A346-A9DE-047C4ADD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238D7DF-6C00-F04B-83B5-5C2B50DDE1DB}"/>
              </a:ext>
            </a:extLst>
          </p:cNvPr>
          <p:cNvSpPr/>
          <p:nvPr/>
        </p:nvSpPr>
        <p:spPr>
          <a:xfrm>
            <a:off x="2031776" y="5510992"/>
            <a:ext cx="1339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0" eaLnBrk="1" fontAlgn="t" latinLnBrk="0" hangingPunct="1"/>
            <a:r>
              <a:rPr lang="sv-SE" sz="1400" dirty="0"/>
              <a:t>tycker att toaletter är en viktig service till kunderna</a:t>
            </a:r>
            <a:endParaRPr lang="en-US" sz="1400" u="none" strike="noStrike" kern="1200" noProof="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81C0E81-2684-09CF-33FD-08C2D22E3364}"/>
              </a:ext>
            </a:extLst>
          </p:cNvPr>
          <p:cNvSpPr/>
          <p:nvPr/>
        </p:nvSpPr>
        <p:spPr>
          <a:xfrm>
            <a:off x="10017925" y="5726435"/>
            <a:ext cx="1376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0" eaLnBrk="1" fontAlgn="t" latinLnBrk="0" hangingPunct="1"/>
            <a:r>
              <a:rPr lang="en-US" sz="1400" dirty="0"/>
              <a:t>f</a:t>
            </a:r>
            <a:r>
              <a:rPr lang="en-US" sz="1400" u="none" strike="noStrike" kern="1200" noProof="0" dirty="0" err="1">
                <a:effectLst/>
                <a:latin typeface="+mn-lt"/>
                <a:ea typeface="+mn-ea"/>
                <a:cs typeface="+mn-cs"/>
              </a:rPr>
              <a:t>örsöker</a:t>
            </a:r>
            <a:r>
              <a:rPr lang="en-US" sz="1400" u="none" strike="noStrike" kern="1200" noProof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u="none" strike="noStrike" kern="1200" noProof="0" dirty="0" err="1">
                <a:effectLst/>
                <a:latin typeface="+mn-lt"/>
                <a:ea typeface="+mn-ea"/>
                <a:cs typeface="+mn-cs"/>
              </a:rPr>
              <a:t>undvika</a:t>
            </a:r>
            <a:r>
              <a:rPr lang="en-US" sz="1400" u="none" strike="noStrike" kern="1200" noProof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u="none" strike="noStrike" kern="1200" noProof="0" dirty="0" err="1"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US" sz="1400" u="none" strike="noStrike" kern="1200" noProof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u="none" strike="noStrike" kern="1200" noProof="0" dirty="0" err="1">
                <a:effectLst/>
                <a:latin typeface="+mn-lt"/>
                <a:ea typeface="+mn-ea"/>
                <a:cs typeface="+mn-cs"/>
              </a:rPr>
              <a:t>gå</a:t>
            </a:r>
            <a:r>
              <a:rPr lang="en-US" sz="1400" u="none" strike="noStrike" kern="1200" noProof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u="none" strike="noStrike" kern="1200" noProof="0" dirty="0" err="1"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US" sz="1400" u="none" strike="noStrike" kern="1200" noProof="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u="none" strike="noStrike" kern="1200" noProof="0" dirty="0" err="1">
                <a:effectLst/>
                <a:latin typeface="+mn-lt"/>
                <a:ea typeface="+mn-ea"/>
                <a:cs typeface="+mn-cs"/>
              </a:rPr>
              <a:t>toaletten</a:t>
            </a:r>
            <a:endParaRPr lang="en-US" sz="1400" u="none" strike="noStrike" kern="1200" noProof="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94516E6-AD70-9E2C-A443-E862F22D0D4A}"/>
              </a:ext>
            </a:extLst>
          </p:cNvPr>
          <p:cNvSpPr/>
          <p:nvPr/>
        </p:nvSpPr>
        <p:spPr>
          <a:xfrm>
            <a:off x="7468977" y="5295548"/>
            <a:ext cx="12695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0" eaLnBrk="1" fontAlgn="t" latinLnBrk="0" hangingPunct="1"/>
            <a:r>
              <a:rPr lang="sv-SE" sz="1400" dirty="0"/>
              <a:t>tror att en välskött </a:t>
            </a:r>
            <a:br>
              <a:rPr lang="sv-SE" sz="1400" dirty="0"/>
            </a:br>
            <a:r>
              <a:rPr lang="sv-SE" sz="1400" dirty="0"/>
              <a:t>toalett leder till att de</a:t>
            </a:r>
            <a:br>
              <a:rPr lang="sv-SE" sz="1400" dirty="0"/>
            </a:br>
            <a:r>
              <a:rPr lang="sv-SE" sz="1400" dirty="0"/>
              <a:t>handlar mer</a:t>
            </a:r>
            <a:endParaRPr lang="en-US" sz="1400" u="none" strike="noStrike" kern="1200" noProof="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Rubrik 8">
            <a:extLst>
              <a:ext uri="{FF2B5EF4-FFF2-40B4-BE49-F238E27FC236}">
                <a16:creationId xmlns:a16="http://schemas.microsoft.com/office/drawing/2014/main" id="{AECBFAA9-FFDF-F8C1-68F6-6983E1CE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85" y="257128"/>
            <a:ext cx="9145065" cy="1169551"/>
          </a:xfrm>
        </p:spPr>
        <p:txBody>
          <a:bodyPr bIns="0"/>
          <a:lstStyle/>
          <a:p>
            <a:pPr>
              <a:spcAft>
                <a:spcPts val="1800"/>
              </a:spcAft>
            </a:pP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KÖPCENTRUM:</a:t>
            </a:r>
            <a:b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FF0000"/>
                </a:solidFill>
                <a:latin typeface="Helvetica" pitchFamily="2" charset="0"/>
              </a:rPr>
              <a:t>ÖKA FÖRSÄLJNINGEN </a:t>
            </a:r>
            <a:br>
              <a:rPr lang="en-GB" sz="2400" dirty="0">
                <a:solidFill>
                  <a:srgbClr val="FF0000"/>
                </a:solidFill>
                <a:latin typeface="Helvetica" pitchFamily="2" charset="0"/>
              </a:rPr>
            </a:br>
            <a:r>
              <a:rPr lang="en-GB" sz="2400" dirty="0">
                <a:solidFill>
                  <a:srgbClr val="FF0000"/>
                </a:solidFill>
                <a:latin typeface="Helvetica" pitchFamily="2" charset="0"/>
              </a:rPr>
              <a:t>MED VÄLSKÖTTA TOALETTER</a:t>
            </a:r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B16F5948-BED2-33D4-2295-B5A597E60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25" y="2962727"/>
            <a:ext cx="1850011" cy="3502373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924DBFBD-E985-5108-F50D-1ED258307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3948" y="2962727"/>
            <a:ext cx="1850011" cy="3502373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BFAF549-D232-6074-D65B-6EAEF832C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329" y="2962726"/>
            <a:ext cx="1850011" cy="3502373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F74A72B-0D48-0CB4-B0B1-A5D21D458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9212" y="2962726"/>
            <a:ext cx="1850011" cy="350237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BF489F4-805E-1FCF-F189-66D28A852B88}"/>
              </a:ext>
            </a:extLst>
          </p:cNvPr>
          <p:cNvSpPr/>
          <p:nvPr/>
        </p:nvSpPr>
        <p:spPr>
          <a:xfrm>
            <a:off x="4794003" y="4649217"/>
            <a:ext cx="12695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0" eaLnBrk="1" fontAlgn="t" latinLnBrk="0" hangingPunct="1"/>
            <a:r>
              <a:rPr lang="en-US" sz="1400" dirty="0" err="1"/>
              <a:t>säger</a:t>
            </a:r>
            <a:r>
              <a:rPr lang="en-US" sz="1400" dirty="0"/>
              <a:t> </a:t>
            </a:r>
            <a:r>
              <a:rPr lang="en-US" sz="1400" dirty="0" err="1"/>
              <a:t>att</a:t>
            </a:r>
            <a:r>
              <a:rPr lang="en-US" sz="1400" dirty="0"/>
              <a:t> </a:t>
            </a:r>
            <a:r>
              <a:rPr lang="en-US" sz="1400" dirty="0" err="1"/>
              <a:t>deras</a:t>
            </a:r>
            <a:r>
              <a:rPr lang="en-US" sz="1400" dirty="0"/>
              <a:t> </a:t>
            </a:r>
            <a:r>
              <a:rPr lang="en-US" sz="1400" dirty="0" err="1"/>
              <a:t>helhetsintryck</a:t>
            </a:r>
            <a:r>
              <a:rPr lang="en-US" sz="1400" dirty="0"/>
              <a:t> </a:t>
            </a:r>
            <a:r>
              <a:rPr lang="en-US" sz="1400" dirty="0" err="1"/>
              <a:t>kommer</a:t>
            </a:r>
            <a:r>
              <a:rPr lang="en-US" sz="1400" dirty="0"/>
              <a:t> </a:t>
            </a:r>
            <a:r>
              <a:rPr lang="en-US" sz="1400" dirty="0" err="1"/>
              <a:t>att</a:t>
            </a:r>
            <a:r>
              <a:rPr lang="en-US" sz="1400" dirty="0"/>
              <a:t> </a:t>
            </a:r>
            <a:r>
              <a:rPr lang="en-US" sz="1400" dirty="0" err="1"/>
              <a:t>förbättras</a:t>
            </a:r>
            <a:r>
              <a:rPr lang="en-US" sz="1400" dirty="0"/>
              <a:t> om det </a:t>
            </a:r>
            <a:r>
              <a:rPr lang="en-US" sz="1400" dirty="0" err="1"/>
              <a:t>finns</a:t>
            </a:r>
            <a:r>
              <a:rPr lang="en-US" sz="1400" dirty="0"/>
              <a:t> bra </a:t>
            </a:r>
            <a:r>
              <a:rPr lang="en-US" sz="1400" dirty="0" err="1"/>
              <a:t>pappers-handdukar</a:t>
            </a:r>
            <a:endParaRPr lang="en-US" sz="1400" u="none" strike="noStrike" kern="1200" noProof="0" dirty="0"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9712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latshållare för bild 46">
            <a:extLst>
              <a:ext uri="{FF2B5EF4-FFF2-40B4-BE49-F238E27FC236}">
                <a16:creationId xmlns:a16="http://schemas.microsoft.com/office/drawing/2014/main" id="{C02B88B8-C456-0D48-8145-E55C9A9252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b="12535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7DB3E7A-26DA-A346-A9DE-047C4ADD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238D7DF-6C00-F04B-83B5-5C2B50DDE1DB}"/>
              </a:ext>
            </a:extLst>
          </p:cNvPr>
          <p:cNvSpPr/>
          <p:nvPr/>
        </p:nvSpPr>
        <p:spPr>
          <a:xfrm>
            <a:off x="2041298" y="5259924"/>
            <a:ext cx="13390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400" dirty="0" err="1">
                <a:solidFill>
                  <a:schemeClr val="bg1"/>
                </a:solidFill>
                <a:sym typeface="Arial"/>
              </a:rPr>
              <a:t>t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ycker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att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en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fin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och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ren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toalett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visar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omtanke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om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kunderna</a:t>
            </a:r>
            <a:endParaRPr lang="en-US" sz="1400" b="0" i="0" u="none" strike="noStrike" kern="1200" cap="none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B2798C9-552D-4D89-309F-7E6A4C4195D0}"/>
              </a:ext>
            </a:extLst>
          </p:cNvPr>
          <p:cNvSpPr/>
          <p:nvPr/>
        </p:nvSpPr>
        <p:spPr>
          <a:xfrm>
            <a:off x="4901317" y="5259924"/>
            <a:ext cx="15098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sv-SE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säger att </a:t>
            </a:r>
            <a:br>
              <a:rPr lang="sv-SE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sv-SE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fräscha toaletter påverkar </a:t>
            </a:r>
            <a:r>
              <a:rPr lang="sv-SE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helhets-upplevelsen</a:t>
            </a:r>
            <a:endParaRPr lang="en-US" sz="1400" b="0" i="0" u="none" strike="noStrike" kern="1200" cap="none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81C0E81-2684-09CF-33FD-08C2D22E3364}"/>
              </a:ext>
            </a:extLst>
          </p:cNvPr>
          <p:cNvSpPr/>
          <p:nvPr/>
        </p:nvSpPr>
        <p:spPr>
          <a:xfrm>
            <a:off x="10313178" y="5295548"/>
            <a:ext cx="13877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skulle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inte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komma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tillbaka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om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toalett-upplevelsen</a:t>
            </a:r>
            <a:r>
              <a:rPr lang="en-US" sz="1400" b="0" i="0" u="none" strike="noStrike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var </a:t>
            </a:r>
            <a:r>
              <a:rPr lang="en-US" sz="1400" b="0" i="0" u="none" strike="noStrike" kern="1200" cap="none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dålig</a:t>
            </a:r>
            <a:endParaRPr lang="en-US" sz="1400" b="0" i="0" u="none" strike="noStrike" kern="1200" cap="none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94516E6-AD70-9E2C-A443-E862F22D0D4A}"/>
              </a:ext>
            </a:extLst>
          </p:cNvPr>
          <p:cNvSpPr/>
          <p:nvPr/>
        </p:nvSpPr>
        <p:spPr>
          <a:xfrm>
            <a:off x="7604131" y="4829037"/>
            <a:ext cx="126957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sv-SE" sz="1400" dirty="0">
                <a:solidFill>
                  <a:schemeClr val="bg1"/>
                </a:solidFill>
              </a:rPr>
              <a:t>anser att toaletter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med bra toalettpapper påverkar </a:t>
            </a:r>
            <a:r>
              <a:rPr lang="sv-SE" sz="1400" dirty="0" err="1">
                <a:solidFill>
                  <a:schemeClr val="bg1"/>
                </a:solidFill>
              </a:rPr>
              <a:t>helhets-intrycket</a:t>
            </a:r>
            <a:endParaRPr lang="en-US" sz="1400" b="0" i="0" u="none" strike="noStrike" kern="1200" cap="none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Rubrik 8">
            <a:extLst>
              <a:ext uri="{FF2B5EF4-FFF2-40B4-BE49-F238E27FC236}">
                <a16:creationId xmlns:a16="http://schemas.microsoft.com/office/drawing/2014/main" id="{AECBFAA9-FFDF-F8C1-68F6-6983E1CE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85" y="148856"/>
            <a:ext cx="9145065" cy="1277823"/>
          </a:xfrm>
        </p:spPr>
        <p:txBody>
          <a:bodyPr/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BENSINSTATION:</a:t>
            </a:r>
            <a:b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Helvetica" pitchFamily="2" charset="0"/>
              </a:rPr>
              <a:t>POSITIV UPPLEVELSE</a:t>
            </a:r>
            <a:br>
              <a:rPr lang="en-GB" sz="24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GB" sz="2400" dirty="0">
                <a:solidFill>
                  <a:schemeClr val="bg1"/>
                </a:solidFill>
                <a:latin typeface="Helvetica" pitchFamily="2" charset="0"/>
              </a:rPr>
              <a:t>MED VÄLSKÖTTA TOALETTER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B16F5948-BED2-33D4-2295-B5A597E60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099" y="2962727"/>
            <a:ext cx="1850011" cy="3502373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924DBFBD-E985-5108-F50D-1ED258307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6242" y="2962727"/>
            <a:ext cx="1850011" cy="3502373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BFAF549-D232-6074-D65B-6EAEF832C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1707" y="2962726"/>
            <a:ext cx="1850011" cy="3502373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F74A72B-0D48-0CB4-B0B1-A5D21D458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7968" y="2962726"/>
            <a:ext cx="1850011" cy="350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3149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750EFCD6-7BBD-2244-A608-4B8D7C4460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487C17E-6151-F148-B2F7-7ECD5D31514A}"/>
              </a:ext>
            </a:extLst>
          </p:cNvPr>
          <p:cNvSpPr/>
          <p:nvPr/>
        </p:nvSpPr>
        <p:spPr>
          <a:xfrm>
            <a:off x="675085" y="589905"/>
            <a:ext cx="7681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sz="2400" b="1" dirty="0">
                <a:solidFill>
                  <a:schemeClr val="bg1"/>
                </a:solidFill>
              </a:rPr>
              <a:t>HUR BETER VI OSS?</a:t>
            </a:r>
            <a:endParaRPr lang="sv-SE" sz="2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D3CD537-7B06-8D47-8C07-939E1D762C83}"/>
              </a:ext>
            </a:extLst>
          </p:cNvPr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8BBAEDC-7B26-DF48-A130-223775FED8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3B015FBC-2799-654D-9C04-F0A62730F3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9D84449-7D8A-073A-CAE2-7CD8F1AD8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1641918"/>
              </p:ext>
            </p:extLst>
          </p:nvPr>
        </p:nvGraphicFramePr>
        <p:xfrm>
          <a:off x="1871330" y="1908159"/>
          <a:ext cx="9425003" cy="4462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013639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750EFCD6-7BBD-2244-A608-4B8D7C4460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487C17E-6151-F148-B2F7-7ECD5D31514A}"/>
              </a:ext>
            </a:extLst>
          </p:cNvPr>
          <p:cNvSpPr/>
          <p:nvPr/>
        </p:nvSpPr>
        <p:spPr>
          <a:xfrm>
            <a:off x="675085" y="589905"/>
            <a:ext cx="7681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sz="2400" b="1" dirty="0">
                <a:solidFill>
                  <a:schemeClr val="bg1"/>
                </a:solidFill>
              </a:rPr>
              <a:t>VAD MER HAR VI GJORT?</a:t>
            </a:r>
            <a:endParaRPr lang="sv-SE" sz="2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D3CD537-7B06-8D47-8C07-939E1D762C83}"/>
              </a:ext>
            </a:extLst>
          </p:cNvPr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8BBAEDC-7B26-DF48-A130-223775FED8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3B015FBC-2799-654D-9C04-F0A62730F3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B63F82-61A0-64A9-24A7-5ADE7000C4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3873607"/>
              </p:ext>
            </p:extLst>
          </p:nvPr>
        </p:nvGraphicFramePr>
        <p:xfrm>
          <a:off x="2414963" y="1908159"/>
          <a:ext cx="8881370" cy="4462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757154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bild 13">
            <a:extLst>
              <a:ext uri="{FF2B5EF4-FFF2-40B4-BE49-F238E27FC236}">
                <a16:creationId xmlns:a16="http://schemas.microsoft.com/office/drawing/2014/main" id="{75178501-942C-B19C-559E-86289168D0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/>
        </p:blipFill>
        <p:spPr/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4"/>
          </p:nvPr>
        </p:nvSpPr>
        <p:spPr>
          <a:xfrm>
            <a:off x="1379095" y="4149100"/>
            <a:ext cx="7144795" cy="1800850"/>
          </a:xfrm>
        </p:spPr>
        <p:txBody>
          <a:bodyPr/>
          <a:lstStyle/>
          <a:p>
            <a:r>
              <a:rPr lang="en-GB" sz="2400" cap="none" dirty="0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37210389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3FC04112-AF35-AD46-9322-1385C06518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506" r="43"/>
          <a:stretch/>
        </p:blipFill>
        <p:spPr>
          <a:xfrm>
            <a:off x="0" y="0"/>
            <a:ext cx="12192000" cy="6864626"/>
          </a:xfr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4D3953E8-50CF-239F-16F1-4F92E92D1FED}"/>
              </a:ext>
            </a:extLst>
          </p:cNvPr>
          <p:cNvSpPr/>
          <p:nvPr/>
        </p:nvSpPr>
        <p:spPr>
          <a:xfrm>
            <a:off x="606299" y="4210926"/>
            <a:ext cx="2173457" cy="26351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AE4BC97-F7B9-8D4F-8483-E120454F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2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6776EE0-4C56-434B-9F74-4074CC85B657}"/>
              </a:ext>
            </a:extLst>
          </p:cNvPr>
          <p:cNvSpPr/>
          <p:nvPr/>
        </p:nvSpPr>
        <p:spPr>
          <a:xfrm>
            <a:off x="768076" y="4450503"/>
            <a:ext cx="18783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500 </a:t>
            </a:r>
            <a:r>
              <a:rPr lang="en-GB" sz="1400" dirty="0" err="1">
                <a:solidFill>
                  <a:schemeClr val="bg1"/>
                </a:solidFill>
              </a:rPr>
              <a:t>personer</a:t>
            </a:r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 err="1">
                <a:solidFill>
                  <a:schemeClr val="bg1"/>
                </a:solidFill>
              </a:rPr>
              <a:t>Kvinnor</a:t>
            </a:r>
            <a:r>
              <a:rPr lang="en-GB" sz="1400" dirty="0">
                <a:solidFill>
                  <a:schemeClr val="bg1"/>
                </a:solidFill>
              </a:rPr>
              <a:t> 50 %</a:t>
            </a:r>
          </a:p>
          <a:p>
            <a:r>
              <a:rPr lang="en-GB" sz="1400" dirty="0" err="1">
                <a:solidFill>
                  <a:schemeClr val="bg1"/>
                </a:solidFill>
              </a:rPr>
              <a:t>Män</a:t>
            </a:r>
            <a:r>
              <a:rPr lang="en-GB" sz="1400" dirty="0">
                <a:solidFill>
                  <a:schemeClr val="bg1"/>
                </a:solidFill>
              </a:rPr>
              <a:t> 50 %</a:t>
            </a:r>
          </a:p>
          <a:p>
            <a:r>
              <a:rPr lang="en-GB" sz="1400" dirty="0" err="1">
                <a:solidFill>
                  <a:schemeClr val="bg1"/>
                </a:solidFill>
              </a:rPr>
              <a:t>Ålder</a:t>
            </a:r>
            <a:r>
              <a:rPr lang="en-GB" sz="1400" dirty="0">
                <a:solidFill>
                  <a:schemeClr val="bg1"/>
                </a:solidFill>
              </a:rPr>
              <a:t>:</a:t>
            </a:r>
          </a:p>
          <a:p>
            <a:pPr>
              <a:buClr>
                <a:schemeClr val="accent1"/>
              </a:buClr>
            </a:pPr>
            <a:r>
              <a:rPr lang="en-GB" sz="1400" dirty="0">
                <a:solidFill>
                  <a:schemeClr val="bg1"/>
                </a:solidFill>
              </a:rPr>
              <a:t>18-22: 9 %</a:t>
            </a:r>
          </a:p>
          <a:p>
            <a:pPr>
              <a:buClr>
                <a:schemeClr val="accent1"/>
              </a:buClr>
            </a:pPr>
            <a:r>
              <a:rPr lang="en-GB" sz="1400" dirty="0">
                <a:solidFill>
                  <a:schemeClr val="bg1"/>
                </a:solidFill>
              </a:rPr>
              <a:t>23-35: 23 %</a:t>
            </a:r>
          </a:p>
          <a:p>
            <a:pPr>
              <a:buClr>
                <a:schemeClr val="accent1"/>
              </a:buClr>
            </a:pPr>
            <a:r>
              <a:rPr lang="en-GB" sz="1400" dirty="0">
                <a:solidFill>
                  <a:schemeClr val="bg1"/>
                </a:solidFill>
              </a:rPr>
              <a:t>36-55: 38 %</a:t>
            </a:r>
          </a:p>
          <a:p>
            <a:pPr>
              <a:buClr>
                <a:schemeClr val="accent1"/>
              </a:buClr>
            </a:pPr>
            <a:r>
              <a:rPr lang="en-GB" sz="1400" dirty="0">
                <a:solidFill>
                  <a:schemeClr val="bg1"/>
                </a:solidFill>
              </a:rPr>
              <a:t>56+: 30 %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2486AEB-6946-0744-A43E-090E4C9A00E2}"/>
              </a:ext>
            </a:extLst>
          </p:cNvPr>
          <p:cNvSpPr/>
          <p:nvPr/>
        </p:nvSpPr>
        <p:spPr>
          <a:xfrm>
            <a:off x="495276" y="584054"/>
            <a:ext cx="35106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Studiens syfte </a:t>
            </a:r>
            <a:r>
              <a:rPr lang="sv-SE" dirty="0">
                <a:effectLst/>
                <a:latin typeface="Arial" panose="020B0604020202020204" pitchFamily="34" charset="0"/>
              </a:rPr>
              <a:t>är att ta reda på hur folk upplever och beter sig på toaletter utanför hemmet (restauranger, bensinstationer, arbetsplatser, affärer och köpcentrum). 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0F96FFF-E307-D047-985E-48EF42B3EF5F}"/>
              </a:ext>
            </a:extLst>
          </p:cNvPr>
          <p:cNvSpPr/>
          <p:nvPr/>
        </p:nvSpPr>
        <p:spPr>
          <a:xfrm>
            <a:off x="493543" y="2454145"/>
            <a:ext cx="3804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effectLst/>
                <a:latin typeface="Arial" panose="020B0604020202020204" pitchFamily="34" charset="0"/>
              </a:rPr>
              <a:t>Studien har genomförts på uppdrag av Metsä </a:t>
            </a:r>
            <a:r>
              <a:rPr lang="sv-SE" sz="1200" dirty="0" err="1">
                <a:effectLst/>
                <a:latin typeface="Arial" panose="020B0604020202020204" pitchFamily="34" charset="0"/>
              </a:rPr>
              <a:t>Tissue</a:t>
            </a:r>
            <a:r>
              <a:rPr lang="sv-SE" sz="1200" dirty="0">
                <a:effectLst/>
                <a:latin typeface="Arial" panose="020B0604020202020204" pitchFamily="34" charset="0"/>
              </a:rPr>
              <a:t> och utförts </a:t>
            </a:r>
            <a:r>
              <a:rPr lang="sv-SE" sz="1200" dirty="0" err="1">
                <a:effectLst/>
                <a:latin typeface="Arial" panose="020B0604020202020204" pitchFamily="34" charset="0"/>
              </a:rPr>
              <a:t>marknadasnalysföretaget</a:t>
            </a:r>
            <a:r>
              <a:rPr lang="sv-SE" sz="1200" dirty="0">
                <a:effectLst/>
                <a:latin typeface="Arial" panose="020B0604020202020204" pitchFamily="34" charset="0"/>
              </a:rPr>
              <a:t> </a:t>
            </a:r>
            <a:r>
              <a:rPr lang="sv-SE" sz="1200" dirty="0" err="1">
                <a:effectLst/>
                <a:latin typeface="Arial" panose="020B0604020202020204" pitchFamily="34" charset="0"/>
              </a:rPr>
              <a:t>Minds</a:t>
            </a:r>
            <a:r>
              <a:rPr lang="sv-SE" sz="1200" dirty="0">
                <a:effectLst/>
                <a:latin typeface="Arial" panose="020B0604020202020204" pitchFamily="34" charset="0"/>
              </a:rPr>
              <a:t> &amp; Roses Sp. Z o. o, </a:t>
            </a:r>
            <a:r>
              <a:rPr lang="sv-SE" sz="1200" dirty="0" err="1">
                <a:effectLst/>
                <a:latin typeface="Arial" panose="020B0604020202020204" pitchFamily="34" charset="0"/>
              </a:rPr>
              <a:t>Warzava</a:t>
            </a:r>
            <a:r>
              <a:rPr lang="sv-SE" sz="1200" dirty="0">
                <a:effectLst/>
                <a:latin typeface="Arial" panose="020B0604020202020204" pitchFamily="34" charset="0"/>
              </a:rPr>
              <a:t>, Polen.</a:t>
            </a:r>
            <a:endParaRPr lang="en-GB" sz="1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1394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latshållare för bild 36">
            <a:extLst>
              <a:ext uri="{FF2B5EF4-FFF2-40B4-BE49-F238E27FC236}">
                <a16:creationId xmlns:a16="http://schemas.microsoft.com/office/drawing/2014/main" id="{1C75B404-239B-8FA6-CBF1-CABFF43B86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AE4BC97-F7B9-8D4F-8483-E120454F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3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1CFD0FE-AD6A-9FD0-505F-7DEED4A3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05" y="1004916"/>
            <a:ext cx="9145065" cy="611400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Detta är viktigt för 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toalettbesökarna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19DE7ECA-CDAF-624A-B711-F00E90437395}"/>
              </a:ext>
            </a:extLst>
          </p:cNvPr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6C02B5F-7CBD-6D4D-8A74-56BEAC449C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55806173-CB48-E84E-B808-A5B5F80C4E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0" name="Rektangel 29">
            <a:extLst>
              <a:ext uri="{FF2B5EF4-FFF2-40B4-BE49-F238E27FC236}">
                <a16:creationId xmlns:a16="http://schemas.microsoft.com/office/drawing/2014/main" id="{029F8F5C-4364-5238-6DA0-BEE1E573B759}"/>
              </a:ext>
            </a:extLst>
          </p:cNvPr>
          <p:cNvSpPr/>
          <p:nvPr/>
        </p:nvSpPr>
        <p:spPr>
          <a:xfrm>
            <a:off x="847805" y="4596539"/>
            <a:ext cx="3254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vill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ha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rena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hygienutrymmen</a:t>
            </a:r>
            <a:endParaRPr lang="en-US" sz="1400" b="0" i="0" u="none" strike="noStrike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E5F4F34-259D-744D-CDBA-191B7DC06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806" y="3688624"/>
            <a:ext cx="3254637" cy="988813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FEEB3BF2-6AD0-EB94-59BE-08DFCAF66C35}"/>
              </a:ext>
            </a:extLst>
          </p:cNvPr>
          <p:cNvSpPr/>
          <p:nvPr/>
        </p:nvSpPr>
        <p:spPr>
          <a:xfrm>
            <a:off x="4468680" y="4596540"/>
            <a:ext cx="3254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vill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att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det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är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gratis</a:t>
            </a:r>
            <a:endParaRPr lang="en-US" sz="1400" b="0" i="0" u="none" strike="noStrike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B87DA1B9-802C-A6A2-446B-3AA3A440E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8681" y="3687869"/>
            <a:ext cx="3254637" cy="990325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CF305E9A-A8EA-F263-2CB6-5A21B1924922}"/>
              </a:ext>
            </a:extLst>
          </p:cNvPr>
          <p:cNvSpPr/>
          <p:nvPr/>
        </p:nvSpPr>
        <p:spPr>
          <a:xfrm>
            <a:off x="8084746" y="4579189"/>
            <a:ext cx="46446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vill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ha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pappershanddukar</a:t>
            </a:r>
            <a:endParaRPr lang="en-US" sz="1400" b="0" i="0" u="none" strike="noStrike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40810A0D-1D2E-7B2D-1389-8E76B4EC0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4748" y="3671274"/>
            <a:ext cx="3254635" cy="988813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C1088E1B-9969-E322-8106-826A570F91BA}"/>
              </a:ext>
            </a:extLst>
          </p:cNvPr>
          <p:cNvSpPr/>
          <p:nvPr/>
        </p:nvSpPr>
        <p:spPr>
          <a:xfrm>
            <a:off x="847805" y="5851694"/>
            <a:ext cx="3270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vill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ha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extra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rulle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toalettpapper</a:t>
            </a:r>
            <a:endParaRPr lang="en-US" sz="1400" b="0" i="0" u="none" strike="noStrike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DB8791EC-FA89-BB72-BB25-781938F354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806" y="4943023"/>
            <a:ext cx="3254637" cy="990325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E47A0C33-5105-D451-2B53-D53CF6BAB951}"/>
              </a:ext>
            </a:extLst>
          </p:cNvPr>
          <p:cNvSpPr/>
          <p:nvPr/>
        </p:nvSpPr>
        <p:spPr>
          <a:xfrm>
            <a:off x="4468678" y="5851694"/>
            <a:ext cx="3254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vill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använda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lufttork</a:t>
            </a:r>
            <a:endParaRPr lang="en-US" sz="1400" b="0" i="0" u="none" strike="noStrike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32D80F4C-BC7D-22C7-A0A3-AB3B6F430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4053" y="4949206"/>
            <a:ext cx="3239262" cy="9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5668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tshållare för bild 19">
            <a:extLst>
              <a:ext uri="{FF2B5EF4-FFF2-40B4-BE49-F238E27FC236}">
                <a16:creationId xmlns:a16="http://schemas.microsoft.com/office/drawing/2014/main" id="{AC87E1ED-0403-F0E3-79A5-F52A3628C2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24867" r="27877" b="298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07A5730-DEF8-B248-D4BC-651FEF5E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D63D403-F7DF-E7A7-A9BF-43D35CFCDDC1}"/>
              </a:ext>
            </a:extLst>
          </p:cNvPr>
          <p:cNvSpPr/>
          <p:nvPr/>
        </p:nvSpPr>
        <p:spPr>
          <a:xfrm>
            <a:off x="2214652" y="5328930"/>
            <a:ext cx="16130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400" i="0" u="none" strike="noStrike" kern="1200" cap="none" dirty="0" err="1">
                <a:effectLst/>
                <a:latin typeface="+mn-lt"/>
                <a:ea typeface="+mn-ea"/>
                <a:cs typeface="+mn-cs"/>
                <a:sym typeface="Arial"/>
              </a:rPr>
              <a:t>föredrar</a:t>
            </a:r>
            <a:r>
              <a:rPr lang="en-US" sz="1400" i="0" u="none" strike="noStrike" kern="1200" cap="none" dirty="0"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i="0" u="none" strike="noStrike" kern="1200" cap="none" dirty="0" err="1">
                <a:effectLst/>
                <a:latin typeface="+mn-lt"/>
                <a:ea typeface="+mn-ea"/>
                <a:cs typeface="+mn-cs"/>
                <a:sym typeface="Arial"/>
              </a:rPr>
              <a:t>beröringsfria</a:t>
            </a:r>
            <a:r>
              <a:rPr lang="en-US" sz="1400" i="0" u="none" strike="noStrike" kern="1200" cap="none" dirty="0"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i="0" u="none" strike="noStrike" kern="1200" cap="none" dirty="0" err="1">
                <a:effectLst/>
                <a:latin typeface="+mn-lt"/>
                <a:ea typeface="+mn-ea"/>
                <a:cs typeface="+mn-cs"/>
                <a:sym typeface="Arial"/>
              </a:rPr>
              <a:t>lösningar</a:t>
            </a:r>
            <a:r>
              <a:rPr lang="en-US" sz="1400" i="0" u="none" strike="noStrike" kern="1200" cap="none" dirty="0">
                <a:effectLst/>
                <a:latin typeface="+mn-lt"/>
                <a:ea typeface="+mn-ea"/>
                <a:cs typeface="+mn-cs"/>
                <a:sym typeface="Arial"/>
              </a:rPr>
              <a:t> för </a:t>
            </a:r>
            <a:r>
              <a:rPr lang="en-US" sz="1400" i="0" u="none" strike="noStrike" kern="1200" cap="none" dirty="0" err="1">
                <a:effectLst/>
                <a:latin typeface="+mn-lt"/>
                <a:ea typeface="+mn-ea"/>
                <a:cs typeface="+mn-cs"/>
                <a:sym typeface="Arial"/>
              </a:rPr>
              <a:t>toalettpapper</a:t>
            </a:r>
            <a:r>
              <a:rPr lang="en-US" sz="1400" i="0" u="none" strike="noStrike" kern="1200" cap="none" dirty="0"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i="0" u="none" strike="noStrike" kern="1200" cap="none" dirty="0" err="1">
                <a:effectLst/>
                <a:latin typeface="+mn-lt"/>
                <a:ea typeface="+mn-ea"/>
                <a:cs typeface="+mn-cs"/>
                <a:sym typeface="Arial"/>
              </a:rPr>
              <a:t>och</a:t>
            </a:r>
            <a:r>
              <a:rPr lang="en-US" sz="1400" i="0" u="none" strike="noStrike" kern="1200" cap="none" dirty="0"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400" i="0" u="none" strike="noStrike" kern="1200" cap="none" dirty="0" err="1">
                <a:effectLst/>
                <a:latin typeface="+mn-lt"/>
                <a:ea typeface="+mn-ea"/>
                <a:cs typeface="+mn-cs"/>
                <a:sym typeface="Arial"/>
              </a:rPr>
              <a:t>pappershandukar</a:t>
            </a:r>
            <a:endParaRPr lang="en-US" sz="1400" i="0" u="none" strike="noStrike" kern="1200" cap="none" dirty="0"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F909295-44D1-1A46-4637-834732F51D48}"/>
              </a:ext>
            </a:extLst>
          </p:cNvPr>
          <p:cNvSpPr/>
          <p:nvPr/>
        </p:nvSpPr>
        <p:spPr>
          <a:xfrm>
            <a:off x="5182420" y="5759817"/>
            <a:ext cx="13097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400" dirty="0" err="1">
                <a:sym typeface="Arial"/>
              </a:rPr>
              <a:t>vill</a:t>
            </a:r>
            <a:r>
              <a:rPr lang="en-US" sz="1400" dirty="0">
                <a:sym typeface="Arial"/>
              </a:rPr>
              <a:t> ha det </a:t>
            </a:r>
            <a:r>
              <a:rPr lang="en-US" sz="1400" dirty="0" err="1">
                <a:sym typeface="Arial"/>
              </a:rPr>
              <a:t>parfymfritt</a:t>
            </a:r>
            <a:r>
              <a:rPr lang="en-US" sz="1400" dirty="0">
                <a:sym typeface="Arial"/>
              </a:rPr>
              <a:t> </a:t>
            </a:r>
            <a:r>
              <a:rPr lang="en-US" sz="1400" dirty="0" err="1">
                <a:sym typeface="Arial"/>
              </a:rPr>
              <a:t>på</a:t>
            </a:r>
            <a:r>
              <a:rPr lang="en-US" sz="1400" dirty="0">
                <a:sym typeface="Arial"/>
              </a:rPr>
              <a:t> </a:t>
            </a:r>
            <a:r>
              <a:rPr lang="en-US" sz="1400" dirty="0" err="1">
                <a:sym typeface="Arial"/>
              </a:rPr>
              <a:t>toaletten</a:t>
            </a:r>
            <a:endParaRPr lang="en-US" sz="1400" dirty="0">
              <a:sym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F44CEB5-EBF6-EA4B-1395-46B6F9A644CF}"/>
              </a:ext>
            </a:extLst>
          </p:cNvPr>
          <p:cNvSpPr/>
          <p:nvPr/>
        </p:nvSpPr>
        <p:spPr>
          <a:xfrm>
            <a:off x="8045236" y="5544374"/>
            <a:ext cx="1621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sv-SE" sz="1400" dirty="0"/>
              <a:t>tror att man kan </a:t>
            </a:r>
            <a:br>
              <a:rPr lang="sv-SE" sz="1400" dirty="0"/>
            </a:br>
            <a:r>
              <a:rPr lang="sv-SE" sz="1400" dirty="0"/>
              <a:t>få sjukdomar av att använda offentliga toaletter</a:t>
            </a:r>
            <a:endParaRPr lang="en-US" sz="1400" i="0" u="none" strike="noStrike" kern="1200" cap="none" dirty="0"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6A8A09A-4502-AA6C-4AA7-2E56AA9B9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9345" y="2928086"/>
            <a:ext cx="1862016" cy="35251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44C35F-48A7-8F2F-5BF9-2BFD2BCD5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9513" y="2928086"/>
            <a:ext cx="1862016" cy="35251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ED04566-A526-D618-9D15-61DE138C2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91" y="2950810"/>
            <a:ext cx="1850013" cy="3502376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8611CA7F-8844-7E9C-CB98-D833E425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05" y="1004916"/>
            <a:ext cx="9145065" cy="611400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Besökarens</a:t>
            </a:r>
            <a:r>
              <a:rPr lang="en-GB" dirty="0">
                <a:solidFill>
                  <a:schemeClr val="bg1"/>
                </a:solidFill>
              </a:rPr>
              <a:t>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upplevelser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513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tshållare för bild 19">
            <a:extLst>
              <a:ext uri="{FF2B5EF4-FFF2-40B4-BE49-F238E27FC236}">
                <a16:creationId xmlns:a16="http://schemas.microsoft.com/office/drawing/2014/main" id="{AC87E1ED-0403-F0E3-79A5-F52A3628C2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5" r="21793" b="6191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07A5730-DEF8-B248-D4BC-651FEF5E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D63D403-F7DF-E7A7-A9BF-43D35CFCDDC1}"/>
              </a:ext>
            </a:extLst>
          </p:cNvPr>
          <p:cNvSpPr/>
          <p:nvPr/>
        </p:nvSpPr>
        <p:spPr>
          <a:xfrm>
            <a:off x="2213937" y="5714292"/>
            <a:ext cx="11202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400" dirty="0" err="1">
                <a:sym typeface="Arial"/>
              </a:rPr>
              <a:t>tycker</a:t>
            </a:r>
            <a:r>
              <a:rPr lang="en-US" sz="1400" dirty="0">
                <a:sym typeface="Arial"/>
              </a:rPr>
              <a:t> </a:t>
            </a:r>
            <a:r>
              <a:rPr lang="en-US" sz="1400" dirty="0" err="1">
                <a:sym typeface="Arial"/>
              </a:rPr>
              <a:t>att</a:t>
            </a:r>
            <a:r>
              <a:rPr lang="en-US" sz="1400" dirty="0">
                <a:sym typeface="Arial"/>
              </a:rPr>
              <a:t> </a:t>
            </a:r>
            <a:r>
              <a:rPr lang="en-US" sz="1400" dirty="0" err="1">
                <a:sym typeface="Arial"/>
              </a:rPr>
              <a:t>lufttorkar</a:t>
            </a:r>
            <a:r>
              <a:rPr lang="en-US" sz="1400" dirty="0">
                <a:sym typeface="Arial"/>
              </a:rPr>
              <a:t> </a:t>
            </a:r>
            <a:r>
              <a:rPr lang="en-US" sz="1400" dirty="0" err="1">
                <a:sym typeface="Arial"/>
              </a:rPr>
              <a:t>är</a:t>
            </a:r>
            <a:r>
              <a:rPr lang="en-US" sz="1400" dirty="0">
                <a:sym typeface="Arial"/>
              </a:rPr>
              <a:t> </a:t>
            </a:r>
            <a:r>
              <a:rPr lang="en-US" sz="1400" dirty="0" err="1">
                <a:sym typeface="Arial"/>
              </a:rPr>
              <a:t>bullriga</a:t>
            </a:r>
            <a:endParaRPr lang="en-US" sz="1400" i="0" u="none" strike="noStrike" kern="1200" cap="none" dirty="0"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F909295-44D1-1A46-4637-834732F51D48}"/>
              </a:ext>
            </a:extLst>
          </p:cNvPr>
          <p:cNvSpPr/>
          <p:nvPr/>
        </p:nvSpPr>
        <p:spPr>
          <a:xfrm>
            <a:off x="5152129" y="5687398"/>
            <a:ext cx="13400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400" dirty="0" err="1">
                <a:solidFill>
                  <a:schemeClr val="bg1"/>
                </a:solidFill>
                <a:sym typeface="Arial"/>
              </a:rPr>
              <a:t>tycker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att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lufttorkar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är</a:t>
            </a:r>
            <a:r>
              <a:rPr lang="en-US" sz="1400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sym typeface="Arial"/>
              </a:rPr>
              <a:t>ohygieniska</a:t>
            </a:r>
            <a:endParaRPr lang="en-US" sz="14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8611CA7F-8844-7E9C-CB98-D833E425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05" y="1004916"/>
            <a:ext cx="9145065" cy="611400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Besökarens</a:t>
            </a:r>
            <a:r>
              <a:rPr lang="en-GB" dirty="0">
                <a:solidFill>
                  <a:schemeClr val="bg1"/>
                </a:solidFill>
              </a:rPr>
              <a:t>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upplevelser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586235B-FC3F-9049-58DF-22EB269FF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37" y="2950810"/>
            <a:ext cx="1850013" cy="3502376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A0FFC0DB-EBEE-48B0-3274-88CDA08E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9345" y="2928086"/>
            <a:ext cx="1862016" cy="35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5147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6C0B6BA-7AA2-4F52-DFEA-F616CBE0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32" y="499861"/>
            <a:ext cx="3951632" cy="757396"/>
          </a:xfrm>
        </p:spPr>
        <p:txBody>
          <a:bodyPr/>
          <a:lstStyle/>
          <a:p>
            <a:r>
              <a:rPr lang="en-US" cap="none" dirty="0"/>
              <a:t>FÖREDRAGEN METOD </a:t>
            </a:r>
            <a:br>
              <a:rPr lang="en-US" cap="none" dirty="0"/>
            </a:br>
            <a:r>
              <a:rPr lang="en-US" cap="none" dirty="0"/>
              <a:t>ATT TORKA HÄNDER</a:t>
            </a:r>
            <a:endParaRPr lang="en-GB" cap="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86C7C-4980-44FD-A1AF-A6C32881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B8F849-F105-4C4C-B947-71A2FE77092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3529" y="1605459"/>
            <a:ext cx="4376936" cy="1222802"/>
          </a:xfrm>
          <a:noFill/>
          <a:ln>
            <a:noFill/>
          </a:ln>
        </p:spPr>
        <p:txBody>
          <a:bodyPr/>
          <a:lstStyle/>
          <a:p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denna</a:t>
            </a:r>
            <a:r>
              <a:rPr lang="en-US" sz="1800" dirty="0"/>
              <a:t> </a:t>
            </a:r>
            <a:r>
              <a:rPr lang="en-US" sz="1800" dirty="0" err="1"/>
              <a:t>fråga</a:t>
            </a:r>
            <a:r>
              <a:rPr lang="en-US" sz="1800" dirty="0"/>
              <a:t> </a:t>
            </a:r>
            <a:r>
              <a:rPr lang="en-US" sz="1800" dirty="0" err="1"/>
              <a:t>är</a:t>
            </a:r>
            <a:r>
              <a:rPr lang="en-US" sz="1800" dirty="0"/>
              <a:t> </a:t>
            </a:r>
            <a:r>
              <a:rPr lang="en-US" sz="1800" dirty="0" err="1"/>
              <a:t>papper</a:t>
            </a:r>
            <a:r>
              <a:rPr lang="en-US" sz="1800" dirty="0"/>
              <a:t> </a:t>
            </a:r>
            <a:r>
              <a:rPr lang="en-US" sz="1800" dirty="0" err="1"/>
              <a:t>helt</a:t>
            </a:r>
            <a:r>
              <a:rPr lang="en-US" sz="1800" dirty="0"/>
              <a:t> </a:t>
            </a:r>
            <a:r>
              <a:rPr lang="en-US" sz="1800" dirty="0" err="1"/>
              <a:t>klart</a:t>
            </a:r>
            <a:r>
              <a:rPr lang="en-US" sz="1800" dirty="0"/>
              <a:t> det </a:t>
            </a:r>
            <a:r>
              <a:rPr lang="en-US" sz="1800" dirty="0" err="1"/>
              <a:t>mest</a:t>
            </a:r>
            <a:r>
              <a:rPr lang="en-US" sz="1800" dirty="0"/>
              <a:t> </a:t>
            </a:r>
            <a:r>
              <a:rPr lang="en-US" sz="1800" dirty="0" err="1"/>
              <a:t>föredragna</a:t>
            </a:r>
            <a:r>
              <a:rPr lang="en-US" sz="1800" dirty="0"/>
              <a:t> </a:t>
            </a:r>
            <a:r>
              <a:rPr lang="en-US" sz="1800" dirty="0" err="1"/>
              <a:t>sättet</a:t>
            </a:r>
            <a:r>
              <a:rPr lang="en-US" sz="1800" dirty="0"/>
              <a:t> </a:t>
            </a:r>
            <a:r>
              <a:rPr lang="en-US" sz="1800" dirty="0" err="1"/>
              <a:t>att</a:t>
            </a:r>
            <a:r>
              <a:rPr lang="en-US" sz="1800" dirty="0"/>
              <a:t> </a:t>
            </a:r>
            <a:r>
              <a:rPr lang="en-US" sz="1800" dirty="0" err="1"/>
              <a:t>torka</a:t>
            </a:r>
            <a:r>
              <a:rPr lang="en-US" sz="1800" dirty="0"/>
              <a:t> </a:t>
            </a:r>
            <a:r>
              <a:rPr lang="en-US" sz="1800" dirty="0" err="1"/>
              <a:t>händerna</a:t>
            </a:r>
            <a:r>
              <a:rPr lang="en-US" sz="1800" dirty="0"/>
              <a:t> vid </a:t>
            </a:r>
            <a:r>
              <a:rPr lang="en-US" sz="1800" dirty="0" err="1"/>
              <a:t>besök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offentliga</a:t>
            </a:r>
            <a:r>
              <a:rPr lang="en-US" sz="1800" dirty="0"/>
              <a:t> </a:t>
            </a:r>
            <a:r>
              <a:rPr lang="en-US" sz="1800" dirty="0" err="1"/>
              <a:t>toaletter</a:t>
            </a:r>
            <a:r>
              <a:rPr lang="en-US" sz="1800" dirty="0"/>
              <a:t>.</a:t>
            </a:r>
          </a:p>
        </p:txBody>
      </p:sp>
      <p:graphicFrame>
        <p:nvGraphicFramePr>
          <p:cNvPr id="11" name="Platshållare för innehåll 10">
            <a:extLst>
              <a:ext uri="{FF2B5EF4-FFF2-40B4-BE49-F238E27FC236}">
                <a16:creationId xmlns:a16="http://schemas.microsoft.com/office/drawing/2014/main" id="{4878A7FB-0F3F-1C78-AAF4-1F1C1F24D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508719"/>
              </p:ext>
            </p:extLst>
          </p:nvPr>
        </p:nvGraphicFramePr>
        <p:xfrm>
          <a:off x="2955458" y="1896434"/>
          <a:ext cx="9117973" cy="435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394010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Platshållare för innehåll 9">
            <a:extLst>
              <a:ext uri="{FF2B5EF4-FFF2-40B4-BE49-F238E27FC236}">
                <a16:creationId xmlns:a16="http://schemas.microsoft.com/office/drawing/2014/main" id="{A19F5EB4-8CE3-D8CC-B979-1EF3A697A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595598"/>
              </p:ext>
            </p:extLst>
          </p:nvPr>
        </p:nvGraphicFramePr>
        <p:xfrm>
          <a:off x="2955457" y="2204252"/>
          <a:ext cx="9117973" cy="4334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ubrik 3">
            <a:extLst>
              <a:ext uri="{FF2B5EF4-FFF2-40B4-BE49-F238E27FC236}">
                <a16:creationId xmlns:a16="http://schemas.microsoft.com/office/drawing/2014/main" id="{86C0B6BA-7AA2-4F52-DFEA-F616CBE0B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BÄTTRE PAPPERSKVALITET, </a:t>
            </a:r>
            <a:br>
              <a:rPr lang="sv-SE" sz="2400" dirty="0"/>
            </a:br>
            <a:r>
              <a:rPr lang="sv-SE" sz="2400" dirty="0"/>
              <a:t>LÄGRE FÖRBRUKNING</a:t>
            </a:r>
            <a:endParaRPr lang="en-GB" cap="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86C7C-4980-44FD-A1AF-A6C32881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B8F849-F105-4C4C-B947-71A2FE77092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3530" y="1605458"/>
            <a:ext cx="4047326" cy="1823541"/>
          </a:xfrm>
          <a:noFill/>
          <a:ln>
            <a:noFill/>
          </a:ln>
        </p:spPr>
        <p:txBody>
          <a:bodyPr/>
          <a:lstStyle/>
          <a:p>
            <a:r>
              <a:rPr lang="pl-PL" sz="1800" dirty="0" err="1"/>
              <a:t>Majoriteten</a:t>
            </a:r>
            <a:r>
              <a:rPr lang="pl-PL" sz="1800" dirty="0"/>
              <a:t> </a:t>
            </a:r>
            <a:r>
              <a:rPr lang="pl-PL" sz="1800" dirty="0" err="1"/>
              <a:t>tror</a:t>
            </a:r>
            <a:r>
              <a:rPr lang="pl-PL" sz="1800" dirty="0"/>
              <a:t> </a:t>
            </a:r>
            <a:r>
              <a:rPr lang="pl-PL" sz="1800" dirty="0" err="1"/>
              <a:t>att</a:t>
            </a:r>
            <a:r>
              <a:rPr lang="pl-PL" sz="1800" dirty="0"/>
              <a:t> de </a:t>
            </a:r>
            <a:r>
              <a:rPr lang="pl-PL" sz="1800" dirty="0" err="1"/>
              <a:t>skulle</a:t>
            </a:r>
            <a:r>
              <a:rPr lang="pl-PL" sz="1800" dirty="0"/>
              <a:t> </a:t>
            </a:r>
            <a:r>
              <a:rPr lang="pl-PL" sz="1800" dirty="0" err="1"/>
              <a:t>använda</a:t>
            </a:r>
            <a:r>
              <a:rPr lang="pl-PL" sz="1800" dirty="0"/>
              <a:t> </a:t>
            </a:r>
            <a:r>
              <a:rPr lang="pl-PL" sz="1800" dirty="0" err="1"/>
              <a:t>färre</a:t>
            </a:r>
            <a:r>
              <a:rPr lang="pl-PL" sz="1800" dirty="0"/>
              <a:t> ark </a:t>
            </a:r>
            <a:r>
              <a:rPr lang="pl-PL" sz="1800" dirty="0" err="1"/>
              <a:t>av</a:t>
            </a:r>
            <a:r>
              <a:rPr lang="pl-PL" sz="1800" dirty="0"/>
              <a:t> </a:t>
            </a:r>
            <a:r>
              <a:rPr lang="pl-PL" sz="1800" dirty="0" err="1"/>
              <a:t>pappershanddukar</a:t>
            </a:r>
            <a:r>
              <a:rPr lang="pl-PL" sz="1800" dirty="0"/>
              <a:t> om de </a:t>
            </a:r>
            <a:r>
              <a:rPr lang="pl-PL" sz="1800" dirty="0" err="1"/>
              <a:t>var</a:t>
            </a:r>
            <a:r>
              <a:rPr lang="pl-PL" sz="1800" dirty="0"/>
              <a:t> </a:t>
            </a:r>
            <a:r>
              <a:rPr lang="pl-PL" sz="1800" dirty="0" err="1"/>
              <a:t>av</a:t>
            </a:r>
            <a:r>
              <a:rPr lang="pl-PL" sz="1800" dirty="0"/>
              <a:t> </a:t>
            </a:r>
            <a:r>
              <a:rPr lang="pl-PL" sz="1800" dirty="0" err="1"/>
              <a:t>bättre</a:t>
            </a:r>
            <a:r>
              <a:rPr lang="pl-PL" sz="1800" dirty="0"/>
              <a:t> </a:t>
            </a:r>
            <a:r>
              <a:rPr lang="pl-PL" sz="1800" dirty="0" err="1"/>
              <a:t>kvalitet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2642541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6C0B6BA-7AA2-4F52-DFEA-F616CBE0B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ANTAL ANVÄNDA ARK </a:t>
            </a:r>
            <a:br>
              <a:rPr lang="en-US" cap="none" dirty="0"/>
            </a:br>
            <a:r>
              <a:rPr lang="en-US" cap="none" dirty="0"/>
              <a:t>PER TILLFÄLLE</a:t>
            </a:r>
            <a:endParaRPr lang="en-GB" cap="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86C7C-4980-44FD-A1AF-A6C32881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B8F849-F105-4C4C-B947-71A2FE77092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3531" y="1605459"/>
            <a:ext cx="3468164" cy="711466"/>
          </a:xfrm>
          <a:noFill/>
          <a:ln>
            <a:noFill/>
          </a:ln>
        </p:spPr>
        <p:txBody>
          <a:bodyPr/>
          <a:lstStyle/>
          <a:p>
            <a:r>
              <a:rPr lang="sv-SE" dirty="0"/>
              <a:t>Man använder vanligtvis något mer än 2 ark i genomsnitt</a:t>
            </a:r>
            <a:endParaRPr lang="en-US" sz="1800" dirty="0"/>
          </a:p>
        </p:txBody>
      </p:sp>
      <p:graphicFrame>
        <p:nvGraphicFramePr>
          <p:cNvPr id="11" name="Platshållare för innehåll 10">
            <a:extLst>
              <a:ext uri="{FF2B5EF4-FFF2-40B4-BE49-F238E27FC236}">
                <a16:creationId xmlns:a16="http://schemas.microsoft.com/office/drawing/2014/main" id="{0B47CA7E-52F6-6EB5-7988-4556CAAC95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677951"/>
              </p:ext>
            </p:extLst>
          </p:nvPr>
        </p:nvGraphicFramePr>
        <p:xfrm>
          <a:off x="141466" y="1982458"/>
          <a:ext cx="11510201" cy="4556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836118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AE4BC97-F7B9-8D4F-8483-E120454F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761-33DD-455A-9611-CD69E3B708A6}" type="slidenum">
              <a:rPr lang="en-GB" smtClean="0">
                <a:solidFill>
                  <a:srgbClr val="9DA4A8"/>
                </a:solidFill>
              </a:rPr>
              <a:pPr/>
              <a:t>9</a:t>
            </a:fld>
            <a:endParaRPr lang="en-GB">
              <a:solidFill>
                <a:srgbClr val="9DA4A8"/>
              </a:solidFill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4A01ADC-88DB-A5B0-0AE4-22F500277B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5" name="Platshållare för bild 14" descr="En bild som visar person, klädsel, finger, Människoansikte&#10;&#10;Automatiskt genererad beskrivning">
            <a:extLst>
              <a:ext uri="{FF2B5EF4-FFF2-40B4-BE49-F238E27FC236}">
                <a16:creationId xmlns:a16="http://schemas.microsoft.com/office/drawing/2014/main" id="{2F13AB72-CD8A-79EA-62D6-663AA1AEE8D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b="7839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C6C51873-8A17-024F-A16E-B0913C602DD1}"/>
              </a:ext>
            </a:extLst>
          </p:cNvPr>
          <p:cNvSpPr/>
          <p:nvPr/>
        </p:nvSpPr>
        <p:spPr>
          <a:xfrm>
            <a:off x="847805" y="1004077"/>
            <a:ext cx="3930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BRA JOBBAT, </a:t>
            </a:r>
            <a:br>
              <a:rPr lang="en-GB" sz="2400" b="1" dirty="0">
                <a:solidFill>
                  <a:schemeClr val="accent1"/>
                </a:solidFill>
              </a:rPr>
            </a:br>
            <a:r>
              <a:rPr lang="en-GB" sz="2400" b="1" dirty="0">
                <a:solidFill>
                  <a:schemeClr val="accent1"/>
                </a:solidFill>
              </a:rPr>
              <a:t>VI ÄR NÄSTAN DÄR!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F1DE387-C1BB-8F4A-A4AC-18DEB5894F41}"/>
              </a:ext>
            </a:extLst>
          </p:cNvPr>
          <p:cNvSpPr/>
          <p:nvPr/>
        </p:nvSpPr>
        <p:spPr>
          <a:xfrm>
            <a:off x="2552089" y="5252919"/>
            <a:ext cx="2298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tvättar alltid eller nästan alltid händerna efter toalettbesök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id="{159D5663-E122-764B-B988-F57B7BE2E560}"/>
              </a:ext>
            </a:extLst>
          </p:cNvPr>
          <p:cNvGrpSpPr/>
          <p:nvPr/>
        </p:nvGrpSpPr>
        <p:grpSpPr>
          <a:xfrm>
            <a:off x="10091738" y="476250"/>
            <a:ext cx="2100262" cy="468313"/>
            <a:chOff x="10091738" y="476250"/>
            <a:chExt cx="2100262" cy="46831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A7490EE-6147-6245-9494-A09AE18B8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91738" y="476250"/>
              <a:ext cx="2100262" cy="468313"/>
            </a:xfrm>
            <a:custGeom>
              <a:avLst/>
              <a:gdLst>
                <a:gd name="T0" fmla="*/ 0 w 9289"/>
                <a:gd name="T1" fmla="*/ 2066 h 2066"/>
                <a:gd name="T2" fmla="*/ 581 w 9289"/>
                <a:gd name="T3" fmla="*/ 2066 h 2066"/>
                <a:gd name="T4" fmla="*/ 1161 w 9289"/>
                <a:gd name="T5" fmla="*/ 2066 h 2066"/>
                <a:gd name="T6" fmla="*/ 1742 w 9289"/>
                <a:gd name="T7" fmla="*/ 2066 h 2066"/>
                <a:gd name="T8" fmla="*/ 2322 w 9289"/>
                <a:gd name="T9" fmla="*/ 2066 h 2066"/>
                <a:gd name="T10" fmla="*/ 2903 w 9289"/>
                <a:gd name="T11" fmla="*/ 2066 h 2066"/>
                <a:gd name="T12" fmla="*/ 3483 w 9289"/>
                <a:gd name="T13" fmla="*/ 2066 h 2066"/>
                <a:gd name="T14" fmla="*/ 4064 w 9289"/>
                <a:gd name="T15" fmla="*/ 2066 h 2066"/>
                <a:gd name="T16" fmla="*/ 4645 w 9289"/>
                <a:gd name="T17" fmla="*/ 2066 h 2066"/>
                <a:gd name="T18" fmla="*/ 5225 w 9289"/>
                <a:gd name="T19" fmla="*/ 2066 h 2066"/>
                <a:gd name="T20" fmla="*/ 5806 w 9289"/>
                <a:gd name="T21" fmla="*/ 2066 h 2066"/>
                <a:gd name="T22" fmla="*/ 6386 w 9289"/>
                <a:gd name="T23" fmla="*/ 2066 h 2066"/>
                <a:gd name="T24" fmla="*/ 6967 w 9289"/>
                <a:gd name="T25" fmla="*/ 2066 h 2066"/>
                <a:gd name="T26" fmla="*/ 7547 w 9289"/>
                <a:gd name="T27" fmla="*/ 2066 h 2066"/>
                <a:gd name="T28" fmla="*/ 8128 w 9289"/>
                <a:gd name="T29" fmla="*/ 2066 h 2066"/>
                <a:gd name="T30" fmla="*/ 8708 w 9289"/>
                <a:gd name="T31" fmla="*/ 2066 h 2066"/>
                <a:gd name="T32" fmla="*/ 9289 w 9289"/>
                <a:gd name="T33" fmla="*/ 2066 h 2066"/>
                <a:gd name="T34" fmla="*/ 9289 w 9289"/>
                <a:gd name="T35" fmla="*/ 1549 h 2066"/>
                <a:gd name="T36" fmla="*/ 9289 w 9289"/>
                <a:gd name="T37" fmla="*/ 1032 h 2066"/>
                <a:gd name="T38" fmla="*/ 9289 w 9289"/>
                <a:gd name="T39" fmla="*/ 516 h 2066"/>
                <a:gd name="T40" fmla="*/ 9289 w 9289"/>
                <a:gd name="T41" fmla="*/ 0 h 2066"/>
                <a:gd name="T42" fmla="*/ 8708 w 9289"/>
                <a:gd name="T43" fmla="*/ 0 h 2066"/>
                <a:gd name="T44" fmla="*/ 8128 w 9289"/>
                <a:gd name="T45" fmla="*/ 0 h 2066"/>
                <a:gd name="T46" fmla="*/ 7547 w 9289"/>
                <a:gd name="T47" fmla="*/ 0 h 2066"/>
                <a:gd name="T48" fmla="*/ 6967 w 9289"/>
                <a:gd name="T49" fmla="*/ 0 h 2066"/>
                <a:gd name="T50" fmla="*/ 6386 w 9289"/>
                <a:gd name="T51" fmla="*/ 0 h 2066"/>
                <a:gd name="T52" fmla="*/ 5806 w 9289"/>
                <a:gd name="T53" fmla="*/ 0 h 2066"/>
                <a:gd name="T54" fmla="*/ 5225 w 9289"/>
                <a:gd name="T55" fmla="*/ 0 h 2066"/>
                <a:gd name="T56" fmla="*/ 4645 w 9289"/>
                <a:gd name="T57" fmla="*/ 0 h 2066"/>
                <a:gd name="T58" fmla="*/ 4064 w 9289"/>
                <a:gd name="T59" fmla="*/ 0 h 2066"/>
                <a:gd name="T60" fmla="*/ 3483 w 9289"/>
                <a:gd name="T61" fmla="*/ 0 h 2066"/>
                <a:gd name="T62" fmla="*/ 2903 w 9289"/>
                <a:gd name="T63" fmla="*/ 0 h 2066"/>
                <a:gd name="T64" fmla="*/ 2322 w 9289"/>
                <a:gd name="T65" fmla="*/ 0 h 2066"/>
                <a:gd name="T66" fmla="*/ 1742 w 9289"/>
                <a:gd name="T67" fmla="*/ 0 h 2066"/>
                <a:gd name="T68" fmla="*/ 1161 w 9289"/>
                <a:gd name="T69" fmla="*/ 0 h 2066"/>
                <a:gd name="T70" fmla="*/ 581 w 9289"/>
                <a:gd name="T71" fmla="*/ 0 h 2066"/>
                <a:gd name="T72" fmla="*/ 0 w 9289"/>
                <a:gd name="T73" fmla="*/ 0 h 2066"/>
                <a:gd name="T74" fmla="*/ 0 w 9289"/>
                <a:gd name="T75" fmla="*/ 516 h 2066"/>
                <a:gd name="T76" fmla="*/ 0 w 9289"/>
                <a:gd name="T77" fmla="*/ 1032 h 2066"/>
                <a:gd name="T78" fmla="*/ 0 w 9289"/>
                <a:gd name="T79" fmla="*/ 1549 h 2066"/>
                <a:gd name="T80" fmla="*/ 0 w 9289"/>
                <a:gd name="T81" fmla="*/ 2066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89" h="2066">
                  <a:moveTo>
                    <a:pt x="0" y="2066"/>
                  </a:moveTo>
                  <a:lnTo>
                    <a:pt x="581" y="2066"/>
                  </a:lnTo>
                  <a:lnTo>
                    <a:pt x="1161" y="2066"/>
                  </a:lnTo>
                  <a:lnTo>
                    <a:pt x="1742" y="2066"/>
                  </a:lnTo>
                  <a:lnTo>
                    <a:pt x="2322" y="2066"/>
                  </a:lnTo>
                  <a:lnTo>
                    <a:pt x="2903" y="2066"/>
                  </a:lnTo>
                  <a:lnTo>
                    <a:pt x="3483" y="2066"/>
                  </a:lnTo>
                  <a:lnTo>
                    <a:pt x="4064" y="2066"/>
                  </a:lnTo>
                  <a:lnTo>
                    <a:pt x="4645" y="2066"/>
                  </a:lnTo>
                  <a:lnTo>
                    <a:pt x="5225" y="2066"/>
                  </a:lnTo>
                  <a:lnTo>
                    <a:pt x="5806" y="2066"/>
                  </a:lnTo>
                  <a:lnTo>
                    <a:pt x="6386" y="2066"/>
                  </a:lnTo>
                  <a:lnTo>
                    <a:pt x="6967" y="2066"/>
                  </a:lnTo>
                  <a:lnTo>
                    <a:pt x="7547" y="2066"/>
                  </a:lnTo>
                  <a:lnTo>
                    <a:pt x="8128" y="2066"/>
                  </a:lnTo>
                  <a:lnTo>
                    <a:pt x="8708" y="2066"/>
                  </a:lnTo>
                  <a:lnTo>
                    <a:pt x="9289" y="2066"/>
                  </a:lnTo>
                  <a:lnTo>
                    <a:pt x="9289" y="1549"/>
                  </a:lnTo>
                  <a:lnTo>
                    <a:pt x="9289" y="1032"/>
                  </a:lnTo>
                  <a:lnTo>
                    <a:pt x="9289" y="516"/>
                  </a:lnTo>
                  <a:lnTo>
                    <a:pt x="9289" y="0"/>
                  </a:lnTo>
                  <a:lnTo>
                    <a:pt x="8708" y="0"/>
                  </a:lnTo>
                  <a:lnTo>
                    <a:pt x="8128" y="0"/>
                  </a:lnTo>
                  <a:lnTo>
                    <a:pt x="7547" y="0"/>
                  </a:lnTo>
                  <a:lnTo>
                    <a:pt x="6967" y="0"/>
                  </a:lnTo>
                  <a:lnTo>
                    <a:pt x="6386" y="0"/>
                  </a:lnTo>
                  <a:lnTo>
                    <a:pt x="5806" y="0"/>
                  </a:lnTo>
                  <a:lnTo>
                    <a:pt x="5225" y="0"/>
                  </a:lnTo>
                  <a:lnTo>
                    <a:pt x="4645" y="0"/>
                  </a:lnTo>
                  <a:lnTo>
                    <a:pt x="4064" y="0"/>
                  </a:lnTo>
                  <a:lnTo>
                    <a:pt x="3483" y="0"/>
                  </a:lnTo>
                  <a:lnTo>
                    <a:pt x="2903" y="0"/>
                  </a:lnTo>
                  <a:lnTo>
                    <a:pt x="2322" y="0"/>
                  </a:lnTo>
                  <a:lnTo>
                    <a:pt x="1742" y="0"/>
                  </a:lnTo>
                  <a:lnTo>
                    <a:pt x="1161" y="0"/>
                  </a:lnTo>
                  <a:lnTo>
                    <a:pt x="581" y="0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0" y="1032"/>
                  </a:lnTo>
                  <a:lnTo>
                    <a:pt x="0" y="1549"/>
                  </a:lnTo>
                  <a:lnTo>
                    <a:pt x="0" y="2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08724F-9F5B-BC42-BB7E-881E3771B1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31463" y="577850"/>
              <a:ext cx="1428750" cy="242888"/>
            </a:xfrm>
            <a:custGeom>
              <a:avLst/>
              <a:gdLst>
                <a:gd name="T0" fmla="*/ 6161 w 6297"/>
                <a:gd name="T1" fmla="*/ 109 h 1072"/>
                <a:gd name="T2" fmla="*/ 6145 w 6297"/>
                <a:gd name="T3" fmla="*/ 143 h 1072"/>
                <a:gd name="T4" fmla="*/ 6143 w 6297"/>
                <a:gd name="T5" fmla="*/ 180 h 1072"/>
                <a:gd name="T6" fmla="*/ 6159 w 6297"/>
                <a:gd name="T7" fmla="*/ 214 h 1072"/>
                <a:gd name="T8" fmla="*/ 6194 w 6297"/>
                <a:gd name="T9" fmla="*/ 205 h 1072"/>
                <a:gd name="T10" fmla="*/ 6161 w 6297"/>
                <a:gd name="T11" fmla="*/ 166 h 1072"/>
                <a:gd name="T12" fmla="*/ 6199 w 6297"/>
                <a:gd name="T13" fmla="*/ 132 h 1072"/>
                <a:gd name="T14" fmla="*/ 6188 w 6297"/>
                <a:gd name="T15" fmla="*/ 84 h 1072"/>
                <a:gd name="T16" fmla="*/ 6064 w 6297"/>
                <a:gd name="T17" fmla="*/ 66 h 1072"/>
                <a:gd name="T18" fmla="*/ 6083 w 6297"/>
                <a:gd name="T19" fmla="*/ 295 h 1072"/>
                <a:gd name="T20" fmla="*/ 6012 w 6297"/>
                <a:gd name="T21" fmla="*/ 237 h 1072"/>
                <a:gd name="T22" fmla="*/ 5993 w 6297"/>
                <a:gd name="T23" fmla="*/ 173 h 1072"/>
                <a:gd name="T24" fmla="*/ 6012 w 6297"/>
                <a:gd name="T25" fmla="*/ 95 h 1072"/>
                <a:gd name="T26" fmla="*/ 6077 w 6297"/>
                <a:gd name="T27" fmla="*/ 41 h 1072"/>
                <a:gd name="T28" fmla="*/ 6171 w 6297"/>
                <a:gd name="T29" fmla="*/ 35 h 1072"/>
                <a:gd name="T30" fmla="*/ 6236 w 6297"/>
                <a:gd name="T31" fmla="*/ 80 h 1072"/>
                <a:gd name="T32" fmla="*/ 6265 w 6297"/>
                <a:gd name="T33" fmla="*/ 138 h 1072"/>
                <a:gd name="T34" fmla="*/ 6251 w 6297"/>
                <a:gd name="T35" fmla="*/ 231 h 1072"/>
                <a:gd name="T36" fmla="*/ 6196 w 6297"/>
                <a:gd name="T37" fmla="*/ 286 h 1072"/>
                <a:gd name="T38" fmla="*/ 6130 w 6297"/>
                <a:gd name="T39" fmla="*/ 303 h 1072"/>
                <a:gd name="T40" fmla="*/ 6192 w 6297"/>
                <a:gd name="T41" fmla="*/ 320 h 1072"/>
                <a:gd name="T42" fmla="*/ 6264 w 6297"/>
                <a:gd name="T43" fmla="*/ 266 h 1072"/>
                <a:gd name="T44" fmla="*/ 6295 w 6297"/>
                <a:gd name="T45" fmla="*/ 191 h 1072"/>
                <a:gd name="T46" fmla="*/ 6285 w 6297"/>
                <a:gd name="T47" fmla="*/ 105 h 1072"/>
                <a:gd name="T48" fmla="*/ 6224 w 6297"/>
                <a:gd name="T49" fmla="*/ 28 h 1072"/>
                <a:gd name="T50" fmla="*/ 6148 w 6297"/>
                <a:gd name="T51" fmla="*/ 1 h 1072"/>
                <a:gd name="T52" fmla="*/ 6050 w 6297"/>
                <a:gd name="T53" fmla="*/ 20 h 1072"/>
                <a:gd name="T54" fmla="*/ 5987 w 6297"/>
                <a:gd name="T55" fmla="*/ 80 h 1072"/>
                <a:gd name="T56" fmla="*/ 5963 w 6297"/>
                <a:gd name="T57" fmla="*/ 166 h 1072"/>
                <a:gd name="T58" fmla="*/ 5983 w 6297"/>
                <a:gd name="T59" fmla="*/ 245 h 1072"/>
                <a:gd name="T60" fmla="*/ 6037 w 6297"/>
                <a:gd name="T61" fmla="*/ 304 h 1072"/>
                <a:gd name="T62" fmla="*/ 6113 w 6297"/>
                <a:gd name="T63" fmla="*/ 332 h 1072"/>
                <a:gd name="T64" fmla="*/ 3807 w 6297"/>
                <a:gd name="T65" fmla="*/ 80 h 1072"/>
                <a:gd name="T66" fmla="*/ 3906 w 6297"/>
                <a:gd name="T67" fmla="*/ 141 h 1072"/>
                <a:gd name="T68" fmla="*/ 3963 w 6297"/>
                <a:gd name="T69" fmla="*/ 218 h 1072"/>
                <a:gd name="T70" fmla="*/ 3117 w 6297"/>
                <a:gd name="T71" fmla="*/ 304 h 1072"/>
                <a:gd name="T72" fmla="*/ 3392 w 6297"/>
                <a:gd name="T73" fmla="*/ 678 h 1072"/>
                <a:gd name="T74" fmla="*/ 3472 w 6297"/>
                <a:gd name="T75" fmla="*/ 689 h 1072"/>
                <a:gd name="T76" fmla="*/ 3511 w 6297"/>
                <a:gd name="T77" fmla="*/ 759 h 1072"/>
                <a:gd name="T78" fmla="*/ 3859 w 6297"/>
                <a:gd name="T79" fmla="*/ 863 h 1072"/>
                <a:gd name="T80" fmla="*/ 3817 w 6297"/>
                <a:gd name="T81" fmla="*/ 658 h 1072"/>
                <a:gd name="T82" fmla="*/ 3766 w 6297"/>
                <a:gd name="T83" fmla="*/ 588 h 1072"/>
                <a:gd name="T84" fmla="*/ 3899 w 6297"/>
                <a:gd name="T85" fmla="*/ 500 h 1072"/>
                <a:gd name="T86" fmla="*/ 3957 w 6297"/>
                <a:gd name="T87" fmla="*/ 408 h 1072"/>
                <a:gd name="T88" fmla="*/ 3974 w 6297"/>
                <a:gd name="T89" fmla="*/ 304 h 1072"/>
                <a:gd name="T90" fmla="*/ 3643 w 6297"/>
                <a:gd name="T91" fmla="*/ 387 h 1072"/>
                <a:gd name="T92" fmla="*/ 3616 w 6297"/>
                <a:gd name="T93" fmla="*/ 443 h 1072"/>
                <a:gd name="T94" fmla="*/ 3522 w 6297"/>
                <a:gd name="T95" fmla="*/ 485 h 1072"/>
                <a:gd name="T96" fmla="*/ 3432 w 6297"/>
                <a:gd name="T97" fmla="*/ 304 h 1072"/>
                <a:gd name="T98" fmla="*/ 2282 w 6297"/>
                <a:gd name="T99" fmla="*/ 446 h 1072"/>
                <a:gd name="T100" fmla="*/ 4895 w 6297"/>
                <a:gd name="T101" fmla="*/ 895 h 1072"/>
                <a:gd name="T102" fmla="*/ 4219 w 6297"/>
                <a:gd name="T103" fmla="*/ 304 h 1072"/>
                <a:gd name="T104" fmla="*/ 2417 w 6297"/>
                <a:gd name="T105" fmla="*/ 304 h 1072"/>
                <a:gd name="T106" fmla="*/ 2417 w 6297"/>
                <a:gd name="T107" fmla="*/ 304 h 1072"/>
                <a:gd name="T108" fmla="*/ 35 w 6297"/>
                <a:gd name="T109" fmla="*/ 894 h 1072"/>
                <a:gd name="T110" fmla="*/ 1376 w 6297"/>
                <a:gd name="T111" fmla="*/ 1070 h 1072"/>
                <a:gd name="T112" fmla="*/ 2120 w 6297"/>
                <a:gd name="T113" fmla="*/ 893 h 1072"/>
                <a:gd name="T114" fmla="*/ 565 w 6297"/>
                <a:gd name="T115" fmla="*/ 305 h 1072"/>
                <a:gd name="T116" fmla="*/ 5273 w 6297"/>
                <a:gd name="T117" fmla="*/ 249 h 1072"/>
                <a:gd name="T118" fmla="*/ 1893 w 6297"/>
                <a:gd name="T119" fmla="*/ 76 h 1072"/>
                <a:gd name="T120" fmla="*/ 200 w 6297"/>
                <a:gd name="T121" fmla="*/ 7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97" h="1072">
                  <a:moveTo>
                    <a:pt x="6095" y="146"/>
                  </a:moveTo>
                  <a:lnTo>
                    <a:pt x="6095" y="96"/>
                  </a:lnTo>
                  <a:lnTo>
                    <a:pt x="6131" y="96"/>
                  </a:lnTo>
                  <a:lnTo>
                    <a:pt x="6141" y="97"/>
                  </a:lnTo>
                  <a:lnTo>
                    <a:pt x="6147" y="98"/>
                  </a:lnTo>
                  <a:lnTo>
                    <a:pt x="6152" y="100"/>
                  </a:lnTo>
                  <a:lnTo>
                    <a:pt x="6156" y="102"/>
                  </a:lnTo>
                  <a:lnTo>
                    <a:pt x="6159" y="105"/>
                  </a:lnTo>
                  <a:lnTo>
                    <a:pt x="6161" y="109"/>
                  </a:lnTo>
                  <a:lnTo>
                    <a:pt x="6162" y="114"/>
                  </a:lnTo>
                  <a:lnTo>
                    <a:pt x="6163" y="119"/>
                  </a:lnTo>
                  <a:lnTo>
                    <a:pt x="6162" y="124"/>
                  </a:lnTo>
                  <a:lnTo>
                    <a:pt x="6161" y="129"/>
                  </a:lnTo>
                  <a:lnTo>
                    <a:pt x="6159" y="134"/>
                  </a:lnTo>
                  <a:lnTo>
                    <a:pt x="6158" y="136"/>
                  </a:lnTo>
                  <a:lnTo>
                    <a:pt x="6156" y="138"/>
                  </a:lnTo>
                  <a:lnTo>
                    <a:pt x="6151" y="141"/>
                  </a:lnTo>
                  <a:lnTo>
                    <a:pt x="6145" y="143"/>
                  </a:lnTo>
                  <a:lnTo>
                    <a:pt x="6137" y="145"/>
                  </a:lnTo>
                  <a:lnTo>
                    <a:pt x="6132" y="146"/>
                  </a:lnTo>
                  <a:lnTo>
                    <a:pt x="6127" y="146"/>
                  </a:lnTo>
                  <a:lnTo>
                    <a:pt x="6095" y="146"/>
                  </a:lnTo>
                  <a:close/>
                  <a:moveTo>
                    <a:pt x="6121" y="177"/>
                  </a:moveTo>
                  <a:lnTo>
                    <a:pt x="6128" y="177"/>
                  </a:lnTo>
                  <a:lnTo>
                    <a:pt x="6136" y="178"/>
                  </a:lnTo>
                  <a:lnTo>
                    <a:pt x="6139" y="179"/>
                  </a:lnTo>
                  <a:lnTo>
                    <a:pt x="6143" y="180"/>
                  </a:lnTo>
                  <a:lnTo>
                    <a:pt x="6146" y="182"/>
                  </a:lnTo>
                  <a:lnTo>
                    <a:pt x="6149" y="185"/>
                  </a:lnTo>
                  <a:lnTo>
                    <a:pt x="6151" y="187"/>
                  </a:lnTo>
                  <a:lnTo>
                    <a:pt x="6152" y="189"/>
                  </a:lnTo>
                  <a:lnTo>
                    <a:pt x="6154" y="193"/>
                  </a:lnTo>
                  <a:lnTo>
                    <a:pt x="6156" y="198"/>
                  </a:lnTo>
                  <a:lnTo>
                    <a:pt x="6157" y="203"/>
                  </a:lnTo>
                  <a:lnTo>
                    <a:pt x="6158" y="208"/>
                  </a:lnTo>
                  <a:lnTo>
                    <a:pt x="6159" y="214"/>
                  </a:lnTo>
                  <a:lnTo>
                    <a:pt x="6160" y="227"/>
                  </a:lnTo>
                  <a:lnTo>
                    <a:pt x="6163" y="244"/>
                  </a:lnTo>
                  <a:lnTo>
                    <a:pt x="6167" y="261"/>
                  </a:lnTo>
                  <a:lnTo>
                    <a:pt x="6206" y="261"/>
                  </a:lnTo>
                  <a:lnTo>
                    <a:pt x="6203" y="254"/>
                  </a:lnTo>
                  <a:lnTo>
                    <a:pt x="6201" y="247"/>
                  </a:lnTo>
                  <a:lnTo>
                    <a:pt x="6199" y="233"/>
                  </a:lnTo>
                  <a:lnTo>
                    <a:pt x="6196" y="218"/>
                  </a:lnTo>
                  <a:lnTo>
                    <a:pt x="6194" y="205"/>
                  </a:lnTo>
                  <a:lnTo>
                    <a:pt x="6192" y="191"/>
                  </a:lnTo>
                  <a:lnTo>
                    <a:pt x="6190" y="185"/>
                  </a:lnTo>
                  <a:lnTo>
                    <a:pt x="6187" y="179"/>
                  </a:lnTo>
                  <a:lnTo>
                    <a:pt x="6185" y="177"/>
                  </a:lnTo>
                  <a:lnTo>
                    <a:pt x="6183" y="175"/>
                  </a:lnTo>
                  <a:lnTo>
                    <a:pt x="6177" y="171"/>
                  </a:lnTo>
                  <a:lnTo>
                    <a:pt x="6173" y="170"/>
                  </a:lnTo>
                  <a:lnTo>
                    <a:pt x="6170" y="168"/>
                  </a:lnTo>
                  <a:lnTo>
                    <a:pt x="6161" y="166"/>
                  </a:lnTo>
                  <a:lnTo>
                    <a:pt x="6170" y="163"/>
                  </a:lnTo>
                  <a:lnTo>
                    <a:pt x="6174" y="162"/>
                  </a:lnTo>
                  <a:lnTo>
                    <a:pt x="6179" y="160"/>
                  </a:lnTo>
                  <a:lnTo>
                    <a:pt x="6185" y="155"/>
                  </a:lnTo>
                  <a:lnTo>
                    <a:pt x="6191" y="150"/>
                  </a:lnTo>
                  <a:lnTo>
                    <a:pt x="6193" y="146"/>
                  </a:lnTo>
                  <a:lnTo>
                    <a:pt x="6195" y="142"/>
                  </a:lnTo>
                  <a:lnTo>
                    <a:pt x="6198" y="136"/>
                  </a:lnTo>
                  <a:lnTo>
                    <a:pt x="6199" y="132"/>
                  </a:lnTo>
                  <a:lnTo>
                    <a:pt x="6200" y="128"/>
                  </a:lnTo>
                  <a:lnTo>
                    <a:pt x="6201" y="124"/>
                  </a:lnTo>
                  <a:lnTo>
                    <a:pt x="6201" y="120"/>
                  </a:lnTo>
                  <a:lnTo>
                    <a:pt x="6200" y="113"/>
                  </a:lnTo>
                  <a:lnTo>
                    <a:pt x="6199" y="105"/>
                  </a:lnTo>
                  <a:lnTo>
                    <a:pt x="6197" y="98"/>
                  </a:lnTo>
                  <a:lnTo>
                    <a:pt x="6195" y="93"/>
                  </a:lnTo>
                  <a:lnTo>
                    <a:pt x="6191" y="88"/>
                  </a:lnTo>
                  <a:lnTo>
                    <a:pt x="6188" y="84"/>
                  </a:lnTo>
                  <a:lnTo>
                    <a:pt x="6183" y="80"/>
                  </a:lnTo>
                  <a:lnTo>
                    <a:pt x="6177" y="77"/>
                  </a:lnTo>
                  <a:lnTo>
                    <a:pt x="6172" y="73"/>
                  </a:lnTo>
                  <a:lnTo>
                    <a:pt x="6167" y="71"/>
                  </a:lnTo>
                  <a:lnTo>
                    <a:pt x="6161" y="69"/>
                  </a:lnTo>
                  <a:lnTo>
                    <a:pt x="6154" y="68"/>
                  </a:lnTo>
                  <a:lnTo>
                    <a:pt x="6142" y="66"/>
                  </a:lnTo>
                  <a:lnTo>
                    <a:pt x="6128" y="66"/>
                  </a:lnTo>
                  <a:lnTo>
                    <a:pt x="6064" y="66"/>
                  </a:lnTo>
                  <a:lnTo>
                    <a:pt x="6064" y="261"/>
                  </a:lnTo>
                  <a:lnTo>
                    <a:pt x="6095" y="261"/>
                  </a:lnTo>
                  <a:lnTo>
                    <a:pt x="6095" y="177"/>
                  </a:lnTo>
                  <a:lnTo>
                    <a:pt x="6121" y="177"/>
                  </a:lnTo>
                  <a:close/>
                  <a:moveTo>
                    <a:pt x="6130" y="303"/>
                  </a:moveTo>
                  <a:lnTo>
                    <a:pt x="6116" y="302"/>
                  </a:lnTo>
                  <a:lnTo>
                    <a:pt x="6102" y="300"/>
                  </a:lnTo>
                  <a:lnTo>
                    <a:pt x="6089" y="297"/>
                  </a:lnTo>
                  <a:lnTo>
                    <a:pt x="6083" y="295"/>
                  </a:lnTo>
                  <a:lnTo>
                    <a:pt x="6077" y="292"/>
                  </a:lnTo>
                  <a:lnTo>
                    <a:pt x="6064" y="286"/>
                  </a:lnTo>
                  <a:lnTo>
                    <a:pt x="6058" y="283"/>
                  </a:lnTo>
                  <a:lnTo>
                    <a:pt x="6053" y="279"/>
                  </a:lnTo>
                  <a:lnTo>
                    <a:pt x="6043" y="272"/>
                  </a:lnTo>
                  <a:lnTo>
                    <a:pt x="6033" y="263"/>
                  </a:lnTo>
                  <a:lnTo>
                    <a:pt x="6023" y="253"/>
                  </a:lnTo>
                  <a:lnTo>
                    <a:pt x="6016" y="242"/>
                  </a:lnTo>
                  <a:lnTo>
                    <a:pt x="6012" y="237"/>
                  </a:lnTo>
                  <a:lnTo>
                    <a:pt x="6009" y="231"/>
                  </a:lnTo>
                  <a:lnTo>
                    <a:pt x="6003" y="219"/>
                  </a:lnTo>
                  <a:lnTo>
                    <a:pt x="6001" y="213"/>
                  </a:lnTo>
                  <a:lnTo>
                    <a:pt x="5999" y="206"/>
                  </a:lnTo>
                  <a:lnTo>
                    <a:pt x="5997" y="200"/>
                  </a:lnTo>
                  <a:lnTo>
                    <a:pt x="5996" y="194"/>
                  </a:lnTo>
                  <a:lnTo>
                    <a:pt x="5994" y="187"/>
                  </a:lnTo>
                  <a:lnTo>
                    <a:pt x="5994" y="179"/>
                  </a:lnTo>
                  <a:lnTo>
                    <a:pt x="5993" y="173"/>
                  </a:lnTo>
                  <a:lnTo>
                    <a:pt x="5993" y="166"/>
                  </a:lnTo>
                  <a:lnTo>
                    <a:pt x="5994" y="152"/>
                  </a:lnTo>
                  <a:lnTo>
                    <a:pt x="5996" y="138"/>
                  </a:lnTo>
                  <a:lnTo>
                    <a:pt x="5999" y="126"/>
                  </a:lnTo>
                  <a:lnTo>
                    <a:pt x="6001" y="119"/>
                  </a:lnTo>
                  <a:lnTo>
                    <a:pt x="6003" y="113"/>
                  </a:lnTo>
                  <a:lnTo>
                    <a:pt x="6006" y="106"/>
                  </a:lnTo>
                  <a:lnTo>
                    <a:pt x="6009" y="101"/>
                  </a:lnTo>
                  <a:lnTo>
                    <a:pt x="6012" y="95"/>
                  </a:lnTo>
                  <a:lnTo>
                    <a:pt x="6016" y="90"/>
                  </a:lnTo>
                  <a:lnTo>
                    <a:pt x="6023" y="80"/>
                  </a:lnTo>
                  <a:lnTo>
                    <a:pt x="6033" y="69"/>
                  </a:lnTo>
                  <a:lnTo>
                    <a:pt x="6043" y="61"/>
                  </a:lnTo>
                  <a:lnTo>
                    <a:pt x="6053" y="53"/>
                  </a:lnTo>
                  <a:lnTo>
                    <a:pt x="6058" y="50"/>
                  </a:lnTo>
                  <a:lnTo>
                    <a:pt x="6064" y="46"/>
                  </a:lnTo>
                  <a:lnTo>
                    <a:pt x="6071" y="43"/>
                  </a:lnTo>
                  <a:lnTo>
                    <a:pt x="6077" y="41"/>
                  </a:lnTo>
                  <a:lnTo>
                    <a:pt x="6089" y="35"/>
                  </a:lnTo>
                  <a:lnTo>
                    <a:pt x="6096" y="34"/>
                  </a:lnTo>
                  <a:lnTo>
                    <a:pt x="6102" y="32"/>
                  </a:lnTo>
                  <a:lnTo>
                    <a:pt x="6110" y="31"/>
                  </a:lnTo>
                  <a:lnTo>
                    <a:pt x="6116" y="30"/>
                  </a:lnTo>
                  <a:lnTo>
                    <a:pt x="6130" y="29"/>
                  </a:lnTo>
                  <a:lnTo>
                    <a:pt x="6145" y="30"/>
                  </a:lnTo>
                  <a:lnTo>
                    <a:pt x="6158" y="32"/>
                  </a:lnTo>
                  <a:lnTo>
                    <a:pt x="6171" y="35"/>
                  </a:lnTo>
                  <a:lnTo>
                    <a:pt x="6177" y="37"/>
                  </a:lnTo>
                  <a:lnTo>
                    <a:pt x="6184" y="41"/>
                  </a:lnTo>
                  <a:lnTo>
                    <a:pt x="6196" y="46"/>
                  </a:lnTo>
                  <a:lnTo>
                    <a:pt x="6201" y="50"/>
                  </a:lnTo>
                  <a:lnTo>
                    <a:pt x="6207" y="53"/>
                  </a:lnTo>
                  <a:lnTo>
                    <a:pt x="6218" y="61"/>
                  </a:lnTo>
                  <a:lnTo>
                    <a:pt x="6228" y="69"/>
                  </a:lnTo>
                  <a:lnTo>
                    <a:pt x="6232" y="74"/>
                  </a:lnTo>
                  <a:lnTo>
                    <a:pt x="6236" y="80"/>
                  </a:lnTo>
                  <a:lnTo>
                    <a:pt x="6244" y="90"/>
                  </a:lnTo>
                  <a:lnTo>
                    <a:pt x="6247" y="95"/>
                  </a:lnTo>
                  <a:lnTo>
                    <a:pt x="6251" y="101"/>
                  </a:lnTo>
                  <a:lnTo>
                    <a:pt x="6254" y="106"/>
                  </a:lnTo>
                  <a:lnTo>
                    <a:pt x="6257" y="113"/>
                  </a:lnTo>
                  <a:lnTo>
                    <a:pt x="6260" y="119"/>
                  </a:lnTo>
                  <a:lnTo>
                    <a:pt x="6262" y="126"/>
                  </a:lnTo>
                  <a:lnTo>
                    <a:pt x="6263" y="132"/>
                  </a:lnTo>
                  <a:lnTo>
                    <a:pt x="6265" y="138"/>
                  </a:lnTo>
                  <a:lnTo>
                    <a:pt x="6266" y="145"/>
                  </a:lnTo>
                  <a:lnTo>
                    <a:pt x="6267" y="152"/>
                  </a:lnTo>
                  <a:lnTo>
                    <a:pt x="6268" y="166"/>
                  </a:lnTo>
                  <a:lnTo>
                    <a:pt x="6267" y="179"/>
                  </a:lnTo>
                  <a:lnTo>
                    <a:pt x="6265" y="194"/>
                  </a:lnTo>
                  <a:lnTo>
                    <a:pt x="6262" y="206"/>
                  </a:lnTo>
                  <a:lnTo>
                    <a:pt x="6260" y="213"/>
                  </a:lnTo>
                  <a:lnTo>
                    <a:pt x="6257" y="219"/>
                  </a:lnTo>
                  <a:lnTo>
                    <a:pt x="6251" y="231"/>
                  </a:lnTo>
                  <a:lnTo>
                    <a:pt x="6247" y="237"/>
                  </a:lnTo>
                  <a:lnTo>
                    <a:pt x="6244" y="242"/>
                  </a:lnTo>
                  <a:lnTo>
                    <a:pt x="6236" y="253"/>
                  </a:lnTo>
                  <a:lnTo>
                    <a:pt x="6228" y="263"/>
                  </a:lnTo>
                  <a:lnTo>
                    <a:pt x="6223" y="268"/>
                  </a:lnTo>
                  <a:lnTo>
                    <a:pt x="6218" y="272"/>
                  </a:lnTo>
                  <a:lnTo>
                    <a:pt x="6207" y="279"/>
                  </a:lnTo>
                  <a:lnTo>
                    <a:pt x="6201" y="283"/>
                  </a:lnTo>
                  <a:lnTo>
                    <a:pt x="6196" y="286"/>
                  </a:lnTo>
                  <a:lnTo>
                    <a:pt x="6190" y="289"/>
                  </a:lnTo>
                  <a:lnTo>
                    <a:pt x="6184" y="292"/>
                  </a:lnTo>
                  <a:lnTo>
                    <a:pt x="6177" y="295"/>
                  </a:lnTo>
                  <a:lnTo>
                    <a:pt x="6171" y="297"/>
                  </a:lnTo>
                  <a:lnTo>
                    <a:pt x="6165" y="299"/>
                  </a:lnTo>
                  <a:lnTo>
                    <a:pt x="6158" y="300"/>
                  </a:lnTo>
                  <a:lnTo>
                    <a:pt x="6152" y="302"/>
                  </a:lnTo>
                  <a:lnTo>
                    <a:pt x="6145" y="302"/>
                  </a:lnTo>
                  <a:lnTo>
                    <a:pt x="6130" y="303"/>
                  </a:lnTo>
                  <a:close/>
                  <a:moveTo>
                    <a:pt x="6130" y="332"/>
                  </a:moveTo>
                  <a:lnTo>
                    <a:pt x="6139" y="332"/>
                  </a:lnTo>
                  <a:lnTo>
                    <a:pt x="6148" y="332"/>
                  </a:lnTo>
                  <a:lnTo>
                    <a:pt x="6156" y="331"/>
                  </a:lnTo>
                  <a:lnTo>
                    <a:pt x="6164" y="328"/>
                  </a:lnTo>
                  <a:lnTo>
                    <a:pt x="6172" y="326"/>
                  </a:lnTo>
                  <a:lnTo>
                    <a:pt x="6180" y="324"/>
                  </a:lnTo>
                  <a:lnTo>
                    <a:pt x="6188" y="322"/>
                  </a:lnTo>
                  <a:lnTo>
                    <a:pt x="6192" y="320"/>
                  </a:lnTo>
                  <a:lnTo>
                    <a:pt x="6195" y="319"/>
                  </a:lnTo>
                  <a:lnTo>
                    <a:pt x="6210" y="312"/>
                  </a:lnTo>
                  <a:lnTo>
                    <a:pt x="6224" y="304"/>
                  </a:lnTo>
                  <a:lnTo>
                    <a:pt x="6236" y="295"/>
                  </a:lnTo>
                  <a:lnTo>
                    <a:pt x="6242" y="289"/>
                  </a:lnTo>
                  <a:lnTo>
                    <a:pt x="6248" y="283"/>
                  </a:lnTo>
                  <a:lnTo>
                    <a:pt x="6254" y="278"/>
                  </a:lnTo>
                  <a:lnTo>
                    <a:pt x="6259" y="272"/>
                  </a:lnTo>
                  <a:lnTo>
                    <a:pt x="6264" y="266"/>
                  </a:lnTo>
                  <a:lnTo>
                    <a:pt x="6269" y="259"/>
                  </a:lnTo>
                  <a:lnTo>
                    <a:pt x="6273" y="252"/>
                  </a:lnTo>
                  <a:lnTo>
                    <a:pt x="6277" y="245"/>
                  </a:lnTo>
                  <a:lnTo>
                    <a:pt x="6280" y="238"/>
                  </a:lnTo>
                  <a:lnTo>
                    <a:pt x="6283" y="231"/>
                  </a:lnTo>
                  <a:lnTo>
                    <a:pt x="6290" y="215"/>
                  </a:lnTo>
                  <a:lnTo>
                    <a:pt x="6292" y="207"/>
                  </a:lnTo>
                  <a:lnTo>
                    <a:pt x="6294" y="199"/>
                  </a:lnTo>
                  <a:lnTo>
                    <a:pt x="6295" y="191"/>
                  </a:lnTo>
                  <a:lnTo>
                    <a:pt x="6296" y="182"/>
                  </a:lnTo>
                  <a:lnTo>
                    <a:pt x="6297" y="166"/>
                  </a:lnTo>
                  <a:lnTo>
                    <a:pt x="6296" y="149"/>
                  </a:lnTo>
                  <a:lnTo>
                    <a:pt x="6295" y="140"/>
                  </a:lnTo>
                  <a:lnTo>
                    <a:pt x="6294" y="132"/>
                  </a:lnTo>
                  <a:lnTo>
                    <a:pt x="6292" y="125"/>
                  </a:lnTo>
                  <a:lnTo>
                    <a:pt x="6290" y="117"/>
                  </a:lnTo>
                  <a:lnTo>
                    <a:pt x="6286" y="109"/>
                  </a:lnTo>
                  <a:lnTo>
                    <a:pt x="6285" y="105"/>
                  </a:lnTo>
                  <a:lnTo>
                    <a:pt x="6283" y="101"/>
                  </a:lnTo>
                  <a:lnTo>
                    <a:pt x="6280" y="94"/>
                  </a:lnTo>
                  <a:lnTo>
                    <a:pt x="6277" y="87"/>
                  </a:lnTo>
                  <a:lnTo>
                    <a:pt x="6269" y="73"/>
                  </a:lnTo>
                  <a:lnTo>
                    <a:pt x="6259" y="61"/>
                  </a:lnTo>
                  <a:lnTo>
                    <a:pt x="6254" y="55"/>
                  </a:lnTo>
                  <a:lnTo>
                    <a:pt x="6248" y="49"/>
                  </a:lnTo>
                  <a:lnTo>
                    <a:pt x="6236" y="38"/>
                  </a:lnTo>
                  <a:lnTo>
                    <a:pt x="6224" y="28"/>
                  </a:lnTo>
                  <a:lnTo>
                    <a:pt x="6217" y="24"/>
                  </a:lnTo>
                  <a:lnTo>
                    <a:pt x="6210" y="20"/>
                  </a:lnTo>
                  <a:lnTo>
                    <a:pt x="6203" y="17"/>
                  </a:lnTo>
                  <a:lnTo>
                    <a:pt x="6195" y="14"/>
                  </a:lnTo>
                  <a:lnTo>
                    <a:pt x="6180" y="8"/>
                  </a:lnTo>
                  <a:lnTo>
                    <a:pt x="6172" y="6"/>
                  </a:lnTo>
                  <a:lnTo>
                    <a:pt x="6164" y="4"/>
                  </a:lnTo>
                  <a:lnTo>
                    <a:pt x="6156" y="2"/>
                  </a:lnTo>
                  <a:lnTo>
                    <a:pt x="6148" y="1"/>
                  </a:lnTo>
                  <a:lnTo>
                    <a:pt x="6130" y="0"/>
                  </a:lnTo>
                  <a:lnTo>
                    <a:pt x="6113" y="1"/>
                  </a:lnTo>
                  <a:lnTo>
                    <a:pt x="6105" y="2"/>
                  </a:lnTo>
                  <a:lnTo>
                    <a:pt x="6096" y="4"/>
                  </a:lnTo>
                  <a:lnTo>
                    <a:pt x="6088" y="6"/>
                  </a:lnTo>
                  <a:lnTo>
                    <a:pt x="6081" y="8"/>
                  </a:lnTo>
                  <a:lnTo>
                    <a:pt x="6073" y="11"/>
                  </a:lnTo>
                  <a:lnTo>
                    <a:pt x="6065" y="14"/>
                  </a:lnTo>
                  <a:lnTo>
                    <a:pt x="6050" y="20"/>
                  </a:lnTo>
                  <a:lnTo>
                    <a:pt x="6037" y="28"/>
                  </a:lnTo>
                  <a:lnTo>
                    <a:pt x="6023" y="38"/>
                  </a:lnTo>
                  <a:lnTo>
                    <a:pt x="6018" y="44"/>
                  </a:lnTo>
                  <a:lnTo>
                    <a:pt x="6012" y="49"/>
                  </a:lnTo>
                  <a:lnTo>
                    <a:pt x="6007" y="55"/>
                  </a:lnTo>
                  <a:lnTo>
                    <a:pt x="6001" y="61"/>
                  </a:lnTo>
                  <a:lnTo>
                    <a:pt x="5997" y="67"/>
                  </a:lnTo>
                  <a:lnTo>
                    <a:pt x="5992" y="73"/>
                  </a:lnTo>
                  <a:lnTo>
                    <a:pt x="5987" y="80"/>
                  </a:lnTo>
                  <a:lnTo>
                    <a:pt x="5983" y="87"/>
                  </a:lnTo>
                  <a:lnTo>
                    <a:pt x="5979" y="94"/>
                  </a:lnTo>
                  <a:lnTo>
                    <a:pt x="5976" y="101"/>
                  </a:lnTo>
                  <a:lnTo>
                    <a:pt x="5971" y="117"/>
                  </a:lnTo>
                  <a:lnTo>
                    <a:pt x="5968" y="125"/>
                  </a:lnTo>
                  <a:lnTo>
                    <a:pt x="5967" y="132"/>
                  </a:lnTo>
                  <a:lnTo>
                    <a:pt x="5965" y="140"/>
                  </a:lnTo>
                  <a:lnTo>
                    <a:pt x="5964" y="149"/>
                  </a:lnTo>
                  <a:lnTo>
                    <a:pt x="5963" y="166"/>
                  </a:lnTo>
                  <a:lnTo>
                    <a:pt x="5964" y="174"/>
                  </a:lnTo>
                  <a:lnTo>
                    <a:pt x="5964" y="182"/>
                  </a:lnTo>
                  <a:lnTo>
                    <a:pt x="5965" y="191"/>
                  </a:lnTo>
                  <a:lnTo>
                    <a:pt x="5967" y="199"/>
                  </a:lnTo>
                  <a:lnTo>
                    <a:pt x="5968" y="207"/>
                  </a:lnTo>
                  <a:lnTo>
                    <a:pt x="5971" y="215"/>
                  </a:lnTo>
                  <a:lnTo>
                    <a:pt x="5973" y="224"/>
                  </a:lnTo>
                  <a:lnTo>
                    <a:pt x="5976" y="231"/>
                  </a:lnTo>
                  <a:lnTo>
                    <a:pt x="5983" y="245"/>
                  </a:lnTo>
                  <a:lnTo>
                    <a:pt x="5987" y="252"/>
                  </a:lnTo>
                  <a:lnTo>
                    <a:pt x="5992" y="259"/>
                  </a:lnTo>
                  <a:lnTo>
                    <a:pt x="6001" y="272"/>
                  </a:lnTo>
                  <a:lnTo>
                    <a:pt x="6007" y="278"/>
                  </a:lnTo>
                  <a:lnTo>
                    <a:pt x="6012" y="283"/>
                  </a:lnTo>
                  <a:lnTo>
                    <a:pt x="6018" y="289"/>
                  </a:lnTo>
                  <a:lnTo>
                    <a:pt x="6023" y="295"/>
                  </a:lnTo>
                  <a:lnTo>
                    <a:pt x="6031" y="299"/>
                  </a:lnTo>
                  <a:lnTo>
                    <a:pt x="6037" y="304"/>
                  </a:lnTo>
                  <a:lnTo>
                    <a:pt x="6044" y="308"/>
                  </a:lnTo>
                  <a:lnTo>
                    <a:pt x="6050" y="312"/>
                  </a:lnTo>
                  <a:lnTo>
                    <a:pt x="6057" y="316"/>
                  </a:lnTo>
                  <a:lnTo>
                    <a:pt x="6065" y="319"/>
                  </a:lnTo>
                  <a:lnTo>
                    <a:pt x="6081" y="324"/>
                  </a:lnTo>
                  <a:lnTo>
                    <a:pt x="6088" y="326"/>
                  </a:lnTo>
                  <a:lnTo>
                    <a:pt x="6096" y="328"/>
                  </a:lnTo>
                  <a:lnTo>
                    <a:pt x="6105" y="331"/>
                  </a:lnTo>
                  <a:lnTo>
                    <a:pt x="6113" y="332"/>
                  </a:lnTo>
                  <a:lnTo>
                    <a:pt x="6130" y="332"/>
                  </a:lnTo>
                  <a:close/>
                  <a:moveTo>
                    <a:pt x="2129" y="76"/>
                  </a:moveTo>
                  <a:lnTo>
                    <a:pt x="2543" y="76"/>
                  </a:lnTo>
                  <a:lnTo>
                    <a:pt x="2957" y="76"/>
                  </a:lnTo>
                  <a:lnTo>
                    <a:pt x="3371" y="76"/>
                  </a:lnTo>
                  <a:lnTo>
                    <a:pt x="3785" y="76"/>
                  </a:lnTo>
                  <a:lnTo>
                    <a:pt x="3791" y="76"/>
                  </a:lnTo>
                  <a:lnTo>
                    <a:pt x="3798" y="77"/>
                  </a:lnTo>
                  <a:lnTo>
                    <a:pt x="3807" y="80"/>
                  </a:lnTo>
                  <a:lnTo>
                    <a:pt x="3819" y="85"/>
                  </a:lnTo>
                  <a:lnTo>
                    <a:pt x="3832" y="90"/>
                  </a:lnTo>
                  <a:lnTo>
                    <a:pt x="3839" y="94"/>
                  </a:lnTo>
                  <a:lnTo>
                    <a:pt x="3846" y="98"/>
                  </a:lnTo>
                  <a:lnTo>
                    <a:pt x="3860" y="106"/>
                  </a:lnTo>
                  <a:lnTo>
                    <a:pt x="3876" y="117"/>
                  </a:lnTo>
                  <a:lnTo>
                    <a:pt x="3891" y="128"/>
                  </a:lnTo>
                  <a:lnTo>
                    <a:pt x="3898" y="135"/>
                  </a:lnTo>
                  <a:lnTo>
                    <a:pt x="3906" y="141"/>
                  </a:lnTo>
                  <a:lnTo>
                    <a:pt x="3914" y="149"/>
                  </a:lnTo>
                  <a:lnTo>
                    <a:pt x="3921" y="156"/>
                  </a:lnTo>
                  <a:lnTo>
                    <a:pt x="3928" y="164"/>
                  </a:lnTo>
                  <a:lnTo>
                    <a:pt x="3934" y="172"/>
                  </a:lnTo>
                  <a:lnTo>
                    <a:pt x="3942" y="180"/>
                  </a:lnTo>
                  <a:lnTo>
                    <a:pt x="3948" y="190"/>
                  </a:lnTo>
                  <a:lnTo>
                    <a:pt x="3953" y="199"/>
                  </a:lnTo>
                  <a:lnTo>
                    <a:pt x="3959" y="208"/>
                  </a:lnTo>
                  <a:lnTo>
                    <a:pt x="3963" y="218"/>
                  </a:lnTo>
                  <a:lnTo>
                    <a:pt x="3968" y="229"/>
                  </a:lnTo>
                  <a:lnTo>
                    <a:pt x="3972" y="239"/>
                  </a:lnTo>
                  <a:lnTo>
                    <a:pt x="3975" y="249"/>
                  </a:lnTo>
                  <a:lnTo>
                    <a:pt x="3503" y="249"/>
                  </a:lnTo>
                  <a:lnTo>
                    <a:pt x="3030" y="249"/>
                  </a:lnTo>
                  <a:lnTo>
                    <a:pt x="2557" y="249"/>
                  </a:lnTo>
                  <a:lnTo>
                    <a:pt x="2086" y="249"/>
                  </a:lnTo>
                  <a:lnTo>
                    <a:pt x="2129" y="76"/>
                  </a:lnTo>
                  <a:close/>
                  <a:moveTo>
                    <a:pt x="3117" y="304"/>
                  </a:moveTo>
                  <a:lnTo>
                    <a:pt x="2984" y="894"/>
                  </a:lnTo>
                  <a:lnTo>
                    <a:pt x="2885" y="894"/>
                  </a:lnTo>
                  <a:lnTo>
                    <a:pt x="2846" y="1070"/>
                  </a:lnTo>
                  <a:lnTo>
                    <a:pt x="3362" y="1070"/>
                  </a:lnTo>
                  <a:lnTo>
                    <a:pt x="3402" y="895"/>
                  </a:lnTo>
                  <a:lnTo>
                    <a:pt x="3304" y="895"/>
                  </a:lnTo>
                  <a:lnTo>
                    <a:pt x="3353" y="678"/>
                  </a:lnTo>
                  <a:lnTo>
                    <a:pt x="3373" y="679"/>
                  </a:lnTo>
                  <a:lnTo>
                    <a:pt x="3392" y="678"/>
                  </a:lnTo>
                  <a:lnTo>
                    <a:pt x="3408" y="678"/>
                  </a:lnTo>
                  <a:lnTo>
                    <a:pt x="3424" y="678"/>
                  </a:lnTo>
                  <a:lnTo>
                    <a:pt x="3431" y="679"/>
                  </a:lnTo>
                  <a:lnTo>
                    <a:pt x="3438" y="679"/>
                  </a:lnTo>
                  <a:lnTo>
                    <a:pt x="3450" y="681"/>
                  </a:lnTo>
                  <a:lnTo>
                    <a:pt x="3457" y="682"/>
                  </a:lnTo>
                  <a:lnTo>
                    <a:pt x="3462" y="684"/>
                  </a:lnTo>
                  <a:lnTo>
                    <a:pt x="3468" y="686"/>
                  </a:lnTo>
                  <a:lnTo>
                    <a:pt x="3472" y="689"/>
                  </a:lnTo>
                  <a:lnTo>
                    <a:pt x="3477" y="694"/>
                  </a:lnTo>
                  <a:lnTo>
                    <a:pt x="3481" y="698"/>
                  </a:lnTo>
                  <a:lnTo>
                    <a:pt x="3486" y="702"/>
                  </a:lnTo>
                  <a:lnTo>
                    <a:pt x="3490" y="708"/>
                  </a:lnTo>
                  <a:lnTo>
                    <a:pt x="3494" y="714"/>
                  </a:lnTo>
                  <a:lnTo>
                    <a:pt x="3498" y="721"/>
                  </a:lnTo>
                  <a:lnTo>
                    <a:pt x="3505" y="739"/>
                  </a:lnTo>
                  <a:lnTo>
                    <a:pt x="3508" y="749"/>
                  </a:lnTo>
                  <a:lnTo>
                    <a:pt x="3511" y="759"/>
                  </a:lnTo>
                  <a:lnTo>
                    <a:pt x="3517" y="785"/>
                  </a:lnTo>
                  <a:lnTo>
                    <a:pt x="3522" y="816"/>
                  </a:lnTo>
                  <a:lnTo>
                    <a:pt x="3525" y="833"/>
                  </a:lnTo>
                  <a:lnTo>
                    <a:pt x="3527" y="852"/>
                  </a:lnTo>
                  <a:lnTo>
                    <a:pt x="3557" y="1071"/>
                  </a:lnTo>
                  <a:lnTo>
                    <a:pt x="3887" y="1071"/>
                  </a:lnTo>
                  <a:lnTo>
                    <a:pt x="3925" y="894"/>
                  </a:lnTo>
                  <a:lnTo>
                    <a:pt x="3860" y="894"/>
                  </a:lnTo>
                  <a:lnTo>
                    <a:pt x="3859" y="863"/>
                  </a:lnTo>
                  <a:lnTo>
                    <a:pt x="3856" y="834"/>
                  </a:lnTo>
                  <a:lnTo>
                    <a:pt x="3853" y="807"/>
                  </a:lnTo>
                  <a:lnTo>
                    <a:pt x="3850" y="781"/>
                  </a:lnTo>
                  <a:lnTo>
                    <a:pt x="3846" y="756"/>
                  </a:lnTo>
                  <a:lnTo>
                    <a:pt x="3841" y="734"/>
                  </a:lnTo>
                  <a:lnTo>
                    <a:pt x="3836" y="712"/>
                  </a:lnTo>
                  <a:lnTo>
                    <a:pt x="3830" y="693"/>
                  </a:lnTo>
                  <a:lnTo>
                    <a:pt x="3823" y="674"/>
                  </a:lnTo>
                  <a:lnTo>
                    <a:pt x="3817" y="658"/>
                  </a:lnTo>
                  <a:lnTo>
                    <a:pt x="3810" y="642"/>
                  </a:lnTo>
                  <a:lnTo>
                    <a:pt x="3802" y="628"/>
                  </a:lnTo>
                  <a:lnTo>
                    <a:pt x="3794" y="615"/>
                  </a:lnTo>
                  <a:lnTo>
                    <a:pt x="3789" y="610"/>
                  </a:lnTo>
                  <a:lnTo>
                    <a:pt x="3784" y="605"/>
                  </a:lnTo>
                  <a:lnTo>
                    <a:pt x="3780" y="600"/>
                  </a:lnTo>
                  <a:lnTo>
                    <a:pt x="3775" y="596"/>
                  </a:lnTo>
                  <a:lnTo>
                    <a:pt x="3771" y="592"/>
                  </a:lnTo>
                  <a:lnTo>
                    <a:pt x="3766" y="588"/>
                  </a:lnTo>
                  <a:lnTo>
                    <a:pt x="3778" y="583"/>
                  </a:lnTo>
                  <a:lnTo>
                    <a:pt x="3791" y="576"/>
                  </a:lnTo>
                  <a:lnTo>
                    <a:pt x="3814" y="564"/>
                  </a:lnTo>
                  <a:lnTo>
                    <a:pt x="3836" y="552"/>
                  </a:lnTo>
                  <a:lnTo>
                    <a:pt x="3856" y="537"/>
                  </a:lnTo>
                  <a:lnTo>
                    <a:pt x="3875" y="523"/>
                  </a:lnTo>
                  <a:lnTo>
                    <a:pt x="3884" y="516"/>
                  </a:lnTo>
                  <a:lnTo>
                    <a:pt x="3892" y="507"/>
                  </a:lnTo>
                  <a:lnTo>
                    <a:pt x="3899" y="500"/>
                  </a:lnTo>
                  <a:lnTo>
                    <a:pt x="3908" y="492"/>
                  </a:lnTo>
                  <a:lnTo>
                    <a:pt x="3921" y="475"/>
                  </a:lnTo>
                  <a:lnTo>
                    <a:pt x="3927" y="466"/>
                  </a:lnTo>
                  <a:lnTo>
                    <a:pt x="3933" y="457"/>
                  </a:lnTo>
                  <a:lnTo>
                    <a:pt x="3938" y="448"/>
                  </a:lnTo>
                  <a:lnTo>
                    <a:pt x="3944" y="437"/>
                  </a:lnTo>
                  <a:lnTo>
                    <a:pt x="3949" y="428"/>
                  </a:lnTo>
                  <a:lnTo>
                    <a:pt x="3953" y="418"/>
                  </a:lnTo>
                  <a:lnTo>
                    <a:pt x="3957" y="408"/>
                  </a:lnTo>
                  <a:lnTo>
                    <a:pt x="3960" y="397"/>
                  </a:lnTo>
                  <a:lnTo>
                    <a:pt x="3963" y="386"/>
                  </a:lnTo>
                  <a:lnTo>
                    <a:pt x="3966" y="376"/>
                  </a:lnTo>
                  <a:lnTo>
                    <a:pt x="3968" y="364"/>
                  </a:lnTo>
                  <a:lnTo>
                    <a:pt x="3970" y="352"/>
                  </a:lnTo>
                  <a:lnTo>
                    <a:pt x="3972" y="341"/>
                  </a:lnTo>
                  <a:lnTo>
                    <a:pt x="3973" y="328"/>
                  </a:lnTo>
                  <a:lnTo>
                    <a:pt x="3974" y="316"/>
                  </a:lnTo>
                  <a:lnTo>
                    <a:pt x="3974" y="304"/>
                  </a:lnTo>
                  <a:lnTo>
                    <a:pt x="3619" y="304"/>
                  </a:lnTo>
                  <a:lnTo>
                    <a:pt x="3625" y="315"/>
                  </a:lnTo>
                  <a:lnTo>
                    <a:pt x="3630" y="326"/>
                  </a:lnTo>
                  <a:lnTo>
                    <a:pt x="3635" y="338"/>
                  </a:lnTo>
                  <a:lnTo>
                    <a:pt x="3638" y="348"/>
                  </a:lnTo>
                  <a:lnTo>
                    <a:pt x="3640" y="358"/>
                  </a:lnTo>
                  <a:lnTo>
                    <a:pt x="3643" y="369"/>
                  </a:lnTo>
                  <a:lnTo>
                    <a:pt x="3643" y="378"/>
                  </a:lnTo>
                  <a:lnTo>
                    <a:pt x="3643" y="387"/>
                  </a:lnTo>
                  <a:lnTo>
                    <a:pt x="3642" y="396"/>
                  </a:lnTo>
                  <a:lnTo>
                    <a:pt x="3639" y="405"/>
                  </a:lnTo>
                  <a:lnTo>
                    <a:pt x="3638" y="410"/>
                  </a:lnTo>
                  <a:lnTo>
                    <a:pt x="3636" y="414"/>
                  </a:lnTo>
                  <a:lnTo>
                    <a:pt x="3634" y="417"/>
                  </a:lnTo>
                  <a:lnTo>
                    <a:pt x="3632" y="421"/>
                  </a:lnTo>
                  <a:lnTo>
                    <a:pt x="3628" y="429"/>
                  </a:lnTo>
                  <a:lnTo>
                    <a:pt x="3622" y="436"/>
                  </a:lnTo>
                  <a:lnTo>
                    <a:pt x="3616" y="443"/>
                  </a:lnTo>
                  <a:lnTo>
                    <a:pt x="3609" y="449"/>
                  </a:lnTo>
                  <a:lnTo>
                    <a:pt x="3600" y="455"/>
                  </a:lnTo>
                  <a:lnTo>
                    <a:pt x="3591" y="461"/>
                  </a:lnTo>
                  <a:lnTo>
                    <a:pt x="3582" y="466"/>
                  </a:lnTo>
                  <a:lnTo>
                    <a:pt x="3572" y="470"/>
                  </a:lnTo>
                  <a:lnTo>
                    <a:pt x="3560" y="475"/>
                  </a:lnTo>
                  <a:lnTo>
                    <a:pt x="3548" y="479"/>
                  </a:lnTo>
                  <a:lnTo>
                    <a:pt x="3536" y="482"/>
                  </a:lnTo>
                  <a:lnTo>
                    <a:pt x="3522" y="485"/>
                  </a:lnTo>
                  <a:lnTo>
                    <a:pt x="3508" y="487"/>
                  </a:lnTo>
                  <a:lnTo>
                    <a:pt x="3493" y="489"/>
                  </a:lnTo>
                  <a:lnTo>
                    <a:pt x="3477" y="490"/>
                  </a:lnTo>
                  <a:lnTo>
                    <a:pt x="3462" y="491"/>
                  </a:lnTo>
                  <a:lnTo>
                    <a:pt x="3444" y="491"/>
                  </a:lnTo>
                  <a:lnTo>
                    <a:pt x="3427" y="491"/>
                  </a:lnTo>
                  <a:lnTo>
                    <a:pt x="3408" y="490"/>
                  </a:lnTo>
                  <a:lnTo>
                    <a:pt x="3390" y="489"/>
                  </a:lnTo>
                  <a:lnTo>
                    <a:pt x="3432" y="304"/>
                  </a:lnTo>
                  <a:lnTo>
                    <a:pt x="3117" y="304"/>
                  </a:lnTo>
                  <a:close/>
                  <a:moveTo>
                    <a:pt x="2823" y="306"/>
                  </a:moveTo>
                  <a:lnTo>
                    <a:pt x="3070" y="306"/>
                  </a:lnTo>
                  <a:lnTo>
                    <a:pt x="3040" y="446"/>
                  </a:lnTo>
                  <a:lnTo>
                    <a:pt x="2793" y="446"/>
                  </a:lnTo>
                  <a:lnTo>
                    <a:pt x="2823" y="306"/>
                  </a:lnTo>
                  <a:close/>
                  <a:moveTo>
                    <a:pt x="2072" y="306"/>
                  </a:moveTo>
                  <a:lnTo>
                    <a:pt x="2312" y="306"/>
                  </a:lnTo>
                  <a:lnTo>
                    <a:pt x="2282" y="446"/>
                  </a:lnTo>
                  <a:lnTo>
                    <a:pt x="2043" y="446"/>
                  </a:lnTo>
                  <a:lnTo>
                    <a:pt x="2072" y="306"/>
                  </a:lnTo>
                  <a:close/>
                  <a:moveTo>
                    <a:pt x="4781" y="307"/>
                  </a:moveTo>
                  <a:lnTo>
                    <a:pt x="4645" y="897"/>
                  </a:lnTo>
                  <a:lnTo>
                    <a:pt x="4561" y="897"/>
                  </a:lnTo>
                  <a:lnTo>
                    <a:pt x="4527" y="1072"/>
                  </a:lnTo>
                  <a:lnTo>
                    <a:pt x="4960" y="1072"/>
                  </a:lnTo>
                  <a:lnTo>
                    <a:pt x="5001" y="895"/>
                  </a:lnTo>
                  <a:lnTo>
                    <a:pt x="4895" y="895"/>
                  </a:lnTo>
                  <a:lnTo>
                    <a:pt x="4999" y="415"/>
                  </a:lnTo>
                  <a:lnTo>
                    <a:pt x="5217" y="1071"/>
                  </a:lnTo>
                  <a:lnTo>
                    <a:pt x="5579" y="1072"/>
                  </a:lnTo>
                  <a:lnTo>
                    <a:pt x="5755" y="305"/>
                  </a:lnTo>
                  <a:lnTo>
                    <a:pt x="5486" y="305"/>
                  </a:lnTo>
                  <a:lnTo>
                    <a:pt x="5405" y="651"/>
                  </a:lnTo>
                  <a:lnTo>
                    <a:pt x="5292" y="307"/>
                  </a:lnTo>
                  <a:lnTo>
                    <a:pt x="4781" y="307"/>
                  </a:lnTo>
                  <a:close/>
                  <a:moveTo>
                    <a:pt x="4219" y="304"/>
                  </a:moveTo>
                  <a:lnTo>
                    <a:pt x="4524" y="304"/>
                  </a:lnTo>
                  <a:lnTo>
                    <a:pt x="4388" y="897"/>
                  </a:lnTo>
                  <a:lnTo>
                    <a:pt x="4492" y="897"/>
                  </a:lnTo>
                  <a:lnTo>
                    <a:pt x="4451" y="1072"/>
                  </a:lnTo>
                  <a:lnTo>
                    <a:pt x="3934" y="1072"/>
                  </a:lnTo>
                  <a:lnTo>
                    <a:pt x="3971" y="895"/>
                  </a:lnTo>
                  <a:lnTo>
                    <a:pt x="4085" y="895"/>
                  </a:lnTo>
                  <a:lnTo>
                    <a:pt x="4219" y="304"/>
                  </a:lnTo>
                  <a:close/>
                  <a:moveTo>
                    <a:pt x="2417" y="304"/>
                  </a:moveTo>
                  <a:lnTo>
                    <a:pt x="2725" y="304"/>
                  </a:lnTo>
                  <a:lnTo>
                    <a:pt x="2593" y="895"/>
                  </a:lnTo>
                  <a:lnTo>
                    <a:pt x="2665" y="895"/>
                  </a:lnTo>
                  <a:lnTo>
                    <a:pt x="2724" y="895"/>
                  </a:lnTo>
                  <a:lnTo>
                    <a:pt x="2685" y="1070"/>
                  </a:lnTo>
                  <a:lnTo>
                    <a:pt x="2132" y="1070"/>
                  </a:lnTo>
                  <a:lnTo>
                    <a:pt x="2174" y="894"/>
                  </a:lnTo>
                  <a:lnTo>
                    <a:pt x="2280" y="894"/>
                  </a:lnTo>
                  <a:lnTo>
                    <a:pt x="2417" y="304"/>
                  </a:lnTo>
                  <a:close/>
                  <a:moveTo>
                    <a:pt x="1630" y="359"/>
                  </a:moveTo>
                  <a:lnTo>
                    <a:pt x="1492" y="597"/>
                  </a:lnTo>
                  <a:lnTo>
                    <a:pt x="1687" y="597"/>
                  </a:lnTo>
                  <a:lnTo>
                    <a:pt x="1630" y="359"/>
                  </a:lnTo>
                  <a:close/>
                  <a:moveTo>
                    <a:pt x="251" y="305"/>
                  </a:moveTo>
                  <a:lnTo>
                    <a:pt x="135" y="848"/>
                  </a:lnTo>
                  <a:lnTo>
                    <a:pt x="129" y="868"/>
                  </a:lnTo>
                  <a:lnTo>
                    <a:pt x="122" y="894"/>
                  </a:lnTo>
                  <a:lnTo>
                    <a:pt x="35" y="894"/>
                  </a:lnTo>
                  <a:lnTo>
                    <a:pt x="0" y="1069"/>
                  </a:lnTo>
                  <a:lnTo>
                    <a:pt x="498" y="1069"/>
                  </a:lnTo>
                  <a:lnTo>
                    <a:pt x="533" y="894"/>
                  </a:lnTo>
                  <a:lnTo>
                    <a:pt x="437" y="894"/>
                  </a:lnTo>
                  <a:lnTo>
                    <a:pt x="504" y="620"/>
                  </a:lnTo>
                  <a:lnTo>
                    <a:pt x="689" y="894"/>
                  </a:lnTo>
                  <a:lnTo>
                    <a:pt x="607" y="894"/>
                  </a:lnTo>
                  <a:lnTo>
                    <a:pt x="572" y="1069"/>
                  </a:lnTo>
                  <a:lnTo>
                    <a:pt x="1376" y="1070"/>
                  </a:lnTo>
                  <a:lnTo>
                    <a:pt x="1412" y="894"/>
                  </a:lnTo>
                  <a:lnTo>
                    <a:pt x="1317" y="894"/>
                  </a:lnTo>
                  <a:lnTo>
                    <a:pt x="1375" y="795"/>
                  </a:lnTo>
                  <a:lnTo>
                    <a:pt x="1733" y="795"/>
                  </a:lnTo>
                  <a:lnTo>
                    <a:pt x="1756" y="894"/>
                  </a:lnTo>
                  <a:lnTo>
                    <a:pt x="1635" y="894"/>
                  </a:lnTo>
                  <a:lnTo>
                    <a:pt x="1600" y="1069"/>
                  </a:lnTo>
                  <a:lnTo>
                    <a:pt x="2082" y="1069"/>
                  </a:lnTo>
                  <a:lnTo>
                    <a:pt x="2120" y="893"/>
                  </a:lnTo>
                  <a:lnTo>
                    <a:pt x="2083" y="894"/>
                  </a:lnTo>
                  <a:lnTo>
                    <a:pt x="1944" y="305"/>
                  </a:lnTo>
                  <a:lnTo>
                    <a:pt x="1387" y="305"/>
                  </a:lnTo>
                  <a:lnTo>
                    <a:pt x="1034" y="839"/>
                  </a:lnTo>
                  <a:lnTo>
                    <a:pt x="818" y="545"/>
                  </a:lnTo>
                  <a:lnTo>
                    <a:pt x="1126" y="305"/>
                  </a:lnTo>
                  <a:lnTo>
                    <a:pt x="757" y="305"/>
                  </a:lnTo>
                  <a:lnTo>
                    <a:pt x="528" y="481"/>
                  </a:lnTo>
                  <a:lnTo>
                    <a:pt x="565" y="305"/>
                  </a:lnTo>
                  <a:lnTo>
                    <a:pt x="251" y="305"/>
                  </a:lnTo>
                  <a:close/>
                  <a:moveTo>
                    <a:pt x="5440" y="76"/>
                  </a:moveTo>
                  <a:lnTo>
                    <a:pt x="5884" y="76"/>
                  </a:lnTo>
                  <a:lnTo>
                    <a:pt x="5844" y="249"/>
                  </a:lnTo>
                  <a:lnTo>
                    <a:pt x="5401" y="249"/>
                  </a:lnTo>
                  <a:lnTo>
                    <a:pt x="5440" y="76"/>
                  </a:lnTo>
                  <a:close/>
                  <a:moveTo>
                    <a:pt x="4747" y="76"/>
                  </a:moveTo>
                  <a:lnTo>
                    <a:pt x="5211" y="76"/>
                  </a:lnTo>
                  <a:lnTo>
                    <a:pt x="5273" y="249"/>
                  </a:lnTo>
                  <a:lnTo>
                    <a:pt x="4710" y="249"/>
                  </a:lnTo>
                  <a:lnTo>
                    <a:pt x="4747" y="76"/>
                  </a:lnTo>
                  <a:close/>
                  <a:moveTo>
                    <a:pt x="4160" y="76"/>
                  </a:moveTo>
                  <a:lnTo>
                    <a:pt x="4681" y="76"/>
                  </a:lnTo>
                  <a:lnTo>
                    <a:pt x="4639" y="249"/>
                  </a:lnTo>
                  <a:lnTo>
                    <a:pt x="4120" y="249"/>
                  </a:lnTo>
                  <a:lnTo>
                    <a:pt x="4160" y="76"/>
                  </a:lnTo>
                  <a:close/>
                  <a:moveTo>
                    <a:pt x="1537" y="76"/>
                  </a:moveTo>
                  <a:lnTo>
                    <a:pt x="1893" y="76"/>
                  </a:lnTo>
                  <a:lnTo>
                    <a:pt x="1932" y="249"/>
                  </a:lnTo>
                  <a:lnTo>
                    <a:pt x="1423" y="249"/>
                  </a:lnTo>
                  <a:lnTo>
                    <a:pt x="1537" y="76"/>
                  </a:lnTo>
                  <a:close/>
                  <a:moveTo>
                    <a:pt x="770" y="76"/>
                  </a:moveTo>
                  <a:lnTo>
                    <a:pt x="1269" y="76"/>
                  </a:lnTo>
                  <a:lnTo>
                    <a:pt x="1235" y="249"/>
                  </a:lnTo>
                  <a:lnTo>
                    <a:pt x="735" y="249"/>
                  </a:lnTo>
                  <a:lnTo>
                    <a:pt x="770" y="76"/>
                  </a:lnTo>
                  <a:close/>
                  <a:moveTo>
                    <a:pt x="200" y="76"/>
                  </a:moveTo>
                  <a:lnTo>
                    <a:pt x="701" y="76"/>
                  </a:lnTo>
                  <a:lnTo>
                    <a:pt x="666" y="249"/>
                  </a:lnTo>
                  <a:lnTo>
                    <a:pt x="166" y="249"/>
                  </a:lnTo>
                  <a:lnTo>
                    <a:pt x="20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pic>
        <p:nvPicPr>
          <p:cNvPr id="3" name="Bildobjekt 2">
            <a:extLst>
              <a:ext uri="{FF2B5EF4-FFF2-40B4-BE49-F238E27FC236}">
                <a16:creationId xmlns:a16="http://schemas.microsoft.com/office/drawing/2014/main" id="{EC6C3A0B-2EFD-8BB5-2DBD-0C88809C0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2136110"/>
            <a:ext cx="2298201" cy="43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7363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Katrin">
  <a:themeElements>
    <a:clrScheme name="Custom 2">
      <a:dk1>
        <a:sysClr val="windowText" lastClr="000000"/>
      </a:dk1>
      <a:lt1>
        <a:sysClr val="window" lastClr="FFFFFF"/>
      </a:lt1>
      <a:dk2>
        <a:srgbClr val="9DA4A8"/>
      </a:dk2>
      <a:lt2>
        <a:srgbClr val="E2E4E6"/>
      </a:lt2>
      <a:accent1>
        <a:srgbClr val="E31E28"/>
      </a:accent1>
      <a:accent2>
        <a:srgbClr val="676767"/>
      </a:accent2>
      <a:accent3>
        <a:srgbClr val="A7A7A7"/>
      </a:accent3>
      <a:accent4>
        <a:srgbClr val="EE7700"/>
      </a:accent4>
      <a:accent5>
        <a:srgbClr val="77AA55"/>
      </a:accent5>
      <a:accent6>
        <a:srgbClr val="FFCC33"/>
      </a:accent6>
      <a:hlink>
        <a:srgbClr val="E31E28"/>
      </a:hlink>
      <a:folHlink>
        <a:srgbClr val="676767"/>
      </a:folHlink>
    </a:clrScheme>
    <a:fontScheme name="Katr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atrin_sample.potx" id="{BF7C074F-AA2E-4561-BA7A-6A620263ABF0}" vid="{85460ACD-DFAE-49B9-9B6B-C0E0129FFC7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4EA28B5261FF4A914166CE84288EE1" ma:contentTypeVersion="11" ma:contentTypeDescription="Create a new document." ma:contentTypeScope="" ma:versionID="10d8496a668508cbaa7152b2a37eb2fc">
  <xsd:schema xmlns:xsd="http://www.w3.org/2001/XMLSchema" xmlns:xs="http://www.w3.org/2001/XMLSchema" xmlns:p="http://schemas.microsoft.com/office/2006/metadata/properties" xmlns:ns2="af868451-1661-40bd-94f6-98cf518dcdd2" targetNamespace="http://schemas.microsoft.com/office/2006/metadata/properties" ma:root="true" ma:fieldsID="d5d3804ac247c9a145254ce321b67d7e" ns2:_="">
    <xsd:import namespace="af868451-1661-40bd-94f6-98cf518dcdd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68451-1661-40bd-94f6-98cf518dcdd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c6f584d9-1636-4f1e-a809-96babd42a2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868451-1661-40bd-94f6-98cf518dcdd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461F33E-B49A-4080-BB17-DB4914638B96}"/>
</file>

<file path=customXml/itemProps2.xml><?xml version="1.0" encoding="utf-8"?>
<ds:datastoreItem xmlns:ds="http://schemas.openxmlformats.org/officeDocument/2006/customXml" ds:itemID="{D641FF80-BBF5-40F7-AAC4-83C6D5F12937}"/>
</file>

<file path=customXml/itemProps3.xml><?xml version="1.0" encoding="utf-8"?>
<ds:datastoreItem xmlns:ds="http://schemas.openxmlformats.org/officeDocument/2006/customXml" ds:itemID="{4000D66A-5055-4942-93EE-85615B85131D}"/>
</file>

<file path=docProps/app.xml><?xml version="1.0" encoding="utf-8"?>
<Properties xmlns="http://schemas.openxmlformats.org/officeDocument/2006/extended-properties" xmlns:vt="http://schemas.openxmlformats.org/officeDocument/2006/docPropsVTypes">
  <TotalTime>8189</TotalTime>
  <Words>869</Words>
  <Application>Microsoft Macintosh PowerPoint</Application>
  <PresentationFormat>Bredbild</PresentationFormat>
  <Paragraphs>117</Paragraphs>
  <Slides>19</Slides>
  <Notes>19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7" baseType="lpstr">
      <vt:lpstr>Areal Headi</vt:lpstr>
      <vt:lpstr>Arial</vt:lpstr>
      <vt:lpstr>Arial</vt:lpstr>
      <vt:lpstr>Calibri</vt:lpstr>
      <vt:lpstr>Helvetica</vt:lpstr>
      <vt:lpstr>Trebuchet MS</vt:lpstr>
      <vt:lpstr>Wingdings</vt:lpstr>
      <vt:lpstr>Katrin</vt:lpstr>
      <vt:lpstr>Toalettrapporten 2024 offentliga toaletter I sverige</vt:lpstr>
      <vt:lpstr>PowerPoint-presentation</vt:lpstr>
      <vt:lpstr>Detta är viktigt för  toalettbesökarna</vt:lpstr>
      <vt:lpstr>Besökarens  upplevelser</vt:lpstr>
      <vt:lpstr>Besökarens  upplevelser</vt:lpstr>
      <vt:lpstr>FÖREDRAGEN METOD  ATT TORKA HÄNDER</vt:lpstr>
      <vt:lpstr>BÄTTRE PAPPERSKVALITET,  LÄGRE FÖRBRUKNING</vt:lpstr>
      <vt:lpstr>ANTAL ANVÄNDA ARK  PER TILLFÄLLE</vt:lpstr>
      <vt:lpstr>PowerPoint-presentation</vt:lpstr>
      <vt:lpstr>VAD GÖR VI EFTER TOALETTBESÖKET?</vt:lpstr>
      <vt:lpstr>Vad tycker vi  om hållbarhet?</vt:lpstr>
      <vt:lpstr>PowerPoint-presentation</vt:lpstr>
      <vt:lpstr>RestauranGER OCH caféER:  TOALETTEN ÄR NYCKELN  TILL BESÖKARNAS UPPLEVELSE</vt:lpstr>
      <vt:lpstr>KONTOR:  TOALETTERNA ÄR VIKTIGA  FÖR DE ANSTÄLLDA</vt:lpstr>
      <vt:lpstr>KÖPCENTRUM:  ÖKA FÖRSÄLJNINGEN  MED VÄLSKÖTTA TOALETTER</vt:lpstr>
      <vt:lpstr>BENSINSTATION:  POSITIV UPPLEVELSE MED VÄLSKÖTTA TOALETTER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Jannesson Daniel</dc:creator>
  <cp:lastModifiedBy>Eva Överström</cp:lastModifiedBy>
  <cp:revision>356</cp:revision>
  <cp:lastPrinted>2020-04-03T08:48:32Z</cp:lastPrinted>
  <dcterms:created xsi:type="dcterms:W3CDTF">2018-01-09T10:33:43Z</dcterms:created>
  <dcterms:modified xsi:type="dcterms:W3CDTF">2024-03-11T12:40:23Z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0x010100AC4EA28B5261FF4A914166CE84288EE1</vt:lpwstr>
  </property>
  <property fmtid="{D5CDD505-2E9C-101B-9397-08002B2CF9AE}" pid="3" name="MediaServiceImageTags">
    <vt:lpwstr/>
  </property>
</Properties>
</file>